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68" r:id="rId1"/>
  </p:sldMasterIdLst>
  <p:notesMasterIdLst>
    <p:notesMasterId r:id="rId19"/>
  </p:notesMasterIdLst>
  <p:handoutMasterIdLst>
    <p:handoutMasterId r:id="rId20"/>
  </p:handoutMasterIdLst>
  <p:sldIdLst>
    <p:sldId id="256" r:id="rId2"/>
    <p:sldId id="276" r:id="rId3"/>
    <p:sldId id="285" r:id="rId4"/>
    <p:sldId id="269" r:id="rId5"/>
    <p:sldId id="272" r:id="rId6"/>
    <p:sldId id="277" r:id="rId7"/>
    <p:sldId id="284" r:id="rId8"/>
    <p:sldId id="273" r:id="rId9"/>
    <p:sldId id="263" r:id="rId10"/>
    <p:sldId id="274" r:id="rId11"/>
    <p:sldId id="257" r:id="rId12"/>
    <p:sldId id="280" r:id="rId13"/>
    <p:sldId id="281" r:id="rId14"/>
    <p:sldId id="282" r:id="rId15"/>
    <p:sldId id="286" r:id="rId16"/>
    <p:sldId id="288" r:id="rId17"/>
    <p:sldId id="27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88501" autoAdjust="0"/>
  </p:normalViewPr>
  <p:slideViewPr>
    <p:cSldViewPr snapToGrid="0">
      <p:cViewPr varScale="1">
        <p:scale>
          <a:sx n="50" d="100"/>
          <a:sy n="50" d="100"/>
        </p:scale>
        <p:origin x="922" y="38"/>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4CB405-BC11-414E-B0F4-9E1C4642FE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1A09E4-E76E-43B1-9270-846FE19D3E2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0A57E1-CEB3-4C96-B7C6-36B0FA3064E4}" type="datetimeFigureOut">
              <a:rPr lang="en-US" smtClean="0"/>
              <a:t>3/28/2023</a:t>
            </a:fld>
            <a:endParaRPr lang="en-US" dirty="0"/>
          </a:p>
        </p:txBody>
      </p:sp>
      <p:sp>
        <p:nvSpPr>
          <p:cNvPr id="4" name="Footer Placeholder 3">
            <a:extLst>
              <a:ext uri="{FF2B5EF4-FFF2-40B4-BE49-F238E27FC236}">
                <a16:creationId xmlns:a16="http://schemas.microsoft.com/office/drawing/2014/main" id="{44791962-6490-4685-B760-76A1628AD51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697A7F-1461-4B81-83F2-8C494CFB80B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0D51C3-EABD-4553-9DC0-81CFC2A7F30E}" type="slidenum">
              <a:rPr lang="en-US" smtClean="0"/>
              <a:t>‹#›</a:t>
            </a:fld>
            <a:endParaRPr lang="en-US" dirty="0"/>
          </a:p>
        </p:txBody>
      </p:sp>
    </p:spTree>
    <p:extLst>
      <p:ext uri="{BB962C8B-B14F-4D97-AF65-F5344CB8AC3E}">
        <p14:creationId xmlns:p14="http://schemas.microsoft.com/office/powerpoint/2010/main" val="398146132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svg>
</file>

<file path=ppt/media/image12.png>
</file>

<file path=ppt/media/image13.jpeg>
</file>

<file path=ppt/media/image14.jpg>
</file>

<file path=ppt/media/image15.png>
</file>

<file path=ppt/media/image16.gif>
</file>

<file path=ppt/media/image17.gif>
</file>

<file path=ppt/media/image18.gif>
</file>

<file path=ppt/media/image19.gif>
</file>

<file path=ppt/media/image2.jpeg>
</file>

<file path=ppt/media/image20.jpeg>
</file>

<file path=ppt/media/image21.jpeg>
</file>

<file path=ppt/media/image22.gif>
</file>

<file path=ppt/media/image23.gif>
</file>

<file path=ppt/media/image24.jpeg>
</file>

<file path=ppt/media/image25.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F1BBD7-2276-4DDA-BFFE-26CAACEE5E98}" type="datetimeFigureOut">
              <a:rPr lang="en-US" smtClean="0"/>
              <a:t>3/28/2023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279F17-7BA4-49BC-BB37-7F646CF8D2F0}" type="slidenum">
              <a:rPr lang="en-US" smtClean="0"/>
              <a:t>‹#›</a:t>
            </a:fld>
            <a:endParaRPr lang="en-US" dirty="0"/>
          </a:p>
        </p:txBody>
      </p:sp>
    </p:spTree>
    <p:extLst>
      <p:ext uri="{BB962C8B-B14F-4D97-AF65-F5344CB8AC3E}">
        <p14:creationId xmlns:p14="http://schemas.microsoft.com/office/powerpoint/2010/main" val="4265740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Create an outline to get ready:</a:t>
            </a:r>
          </a:p>
          <a:p>
            <a:pPr marL="514350" indent="-51435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Introduce the era (Use a mix of media and text)</a:t>
            </a:r>
          </a:p>
          <a:p>
            <a:pPr marL="514350" indent="-51435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Organize your artifacts to outline what life was like during the era you are presenting</a:t>
            </a:r>
          </a:p>
          <a:p>
            <a:pPr marL="514350" indent="-51435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Think about using a storyboard to outline your images and ideas</a:t>
            </a:r>
          </a:p>
          <a:p>
            <a:pPr marL="514350" indent="-51435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Make sure you prepare a clear and well rounded presentation of all aspects of the era (People, jobs, food, transportation, etc. What else should you include so the audience feels like they have visited your era?)</a:t>
            </a:r>
          </a:p>
          <a:p>
            <a:endParaRPr lang="en-US" dirty="0"/>
          </a:p>
        </p:txBody>
      </p:sp>
      <p:sp>
        <p:nvSpPr>
          <p:cNvPr id="4" name="Slide Number Placeholder 3"/>
          <p:cNvSpPr>
            <a:spLocks noGrp="1"/>
          </p:cNvSpPr>
          <p:nvPr>
            <p:ph type="sldNum" sz="quarter" idx="10"/>
          </p:nvPr>
        </p:nvSpPr>
        <p:spPr/>
        <p:txBody>
          <a:bodyPr/>
          <a:lstStyle/>
          <a:p>
            <a:fld id="{B0279F17-7BA4-49BC-BB37-7F646CF8D2F0}" type="slidenum">
              <a:rPr lang="en-US" smtClean="0"/>
              <a:t>11</a:t>
            </a:fld>
            <a:endParaRPr lang="en-US" dirty="0"/>
          </a:p>
        </p:txBody>
      </p:sp>
    </p:spTree>
    <p:extLst>
      <p:ext uri="{BB962C8B-B14F-4D97-AF65-F5344CB8AC3E}">
        <p14:creationId xmlns:p14="http://schemas.microsoft.com/office/powerpoint/2010/main" val="30936592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846CE7D5-CF57-46EF-B807-FDD0502418D4}" type="datetimeFigureOut">
              <a:rPr lang="en-US" smtClean="0"/>
              <a:t>3/28/2023</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330EA680-D336-4FF7-8B7A-9848BB0A1C32}" type="slidenum">
              <a:rPr lang="en-US" smtClean="0"/>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1858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98369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1336379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530739"/>
            <a:ext cx="4718304" cy="476250"/>
          </a:xfrm>
        </p:spPr>
        <p:txBody>
          <a:bodyPr anchor="b">
            <a:noAutofit/>
          </a:bodyPr>
          <a:lstStyle>
            <a:lvl1pPr marL="0" indent="0">
              <a:buNone/>
              <a:defRPr sz="2800" b="0">
                <a:solidFill>
                  <a:schemeClr val="accent3"/>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116261"/>
            <a:ext cx="4718304" cy="2632605"/>
          </a:xfrm>
        </p:spPr>
        <p:txBody>
          <a:bodyPr anchor="t">
            <a:normAutofit/>
          </a:bodyPr>
          <a:lstStyle>
            <a:lvl1pPr>
              <a:buClr>
                <a:schemeClr val="accent3"/>
              </a:buClr>
              <a:defRPr/>
            </a:lvl1pPr>
            <a:lvl2pPr>
              <a:buClr>
                <a:schemeClr val="accent3"/>
              </a:buClr>
              <a:defRPr/>
            </a:lvl2pPr>
            <a:lvl3pPr>
              <a:buClr>
                <a:schemeClr val="accent3"/>
              </a:buClr>
              <a:defRPr/>
            </a:lvl3pPr>
            <a:lvl4pPr>
              <a:buClr>
                <a:schemeClr val="accent3"/>
              </a:buClr>
              <a:defRPr/>
            </a:lvl4pPr>
            <a:lvl5pPr>
              <a:buClr>
                <a:schemeClr val="accent3"/>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530739"/>
            <a:ext cx="4718304" cy="476250"/>
          </a:xfrm>
        </p:spPr>
        <p:txBody>
          <a:bodyPr anchor="b">
            <a:noAutofit/>
          </a:bodyPr>
          <a:lstStyle>
            <a:lvl1pPr marL="0" indent="0">
              <a:buNone/>
              <a:defRPr sz="2800" b="0">
                <a:solidFill>
                  <a:schemeClr val="accent2">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116261"/>
            <a:ext cx="4718304" cy="2632605"/>
          </a:xfrm>
        </p:spPr>
        <p:txBody>
          <a:bodyPr anchor="t">
            <a:normAutofit/>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91783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ntent + Right Photo">
    <p:spTree>
      <p:nvGrpSpPr>
        <p:cNvPr id="1" name=""/>
        <p:cNvGrpSpPr/>
        <p:nvPr/>
      </p:nvGrpSpPr>
      <p:grpSpPr>
        <a:xfrm>
          <a:off x="0" y="0"/>
          <a:ext cx="0" cy="0"/>
          <a:chOff x="0" y="0"/>
          <a:chExt cx="0" cy="0"/>
        </a:xfrm>
      </p:grpSpPr>
      <p:cxnSp>
        <p:nvCxnSpPr>
          <p:cNvPr id="8" name="Straight Connector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3" y="982132"/>
            <a:ext cx="3580380" cy="1303867"/>
          </a:xfrm>
        </p:spPr>
        <p:txBody>
          <a:bodyPr/>
          <a:lstStyle>
            <a:lvl1pPr algn="l">
              <a:defRPr/>
            </a:lvl1pPr>
          </a:lstStyle>
          <a:p>
            <a:r>
              <a:rPr lang="en-US" noProof="0"/>
              <a:t>Click to edit title</a:t>
            </a:r>
          </a:p>
        </p:txBody>
      </p:sp>
      <p:sp>
        <p:nvSpPr>
          <p:cNvPr id="5" name="Date Placeholder 4"/>
          <p:cNvSpPr>
            <a:spLocks noGrp="1"/>
          </p:cNvSpPr>
          <p:nvPr>
            <p:ph type="dt" sz="half" idx="10"/>
          </p:nvPr>
        </p:nvSpPr>
        <p:spPr/>
        <p:txBody>
          <a:bodyPr/>
          <a:lstStyle/>
          <a:p>
            <a:fld id="{846CE7D5-CF57-46EF-B807-FDD0502418D4}" type="datetimeFigureOut">
              <a:rPr lang="en-US" noProof="0" smtClean="0"/>
              <a:t>3/28/2023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0" name="Parallelogram 9">
            <a:extLst>
              <a:ext uri="{FF2B5EF4-FFF2-40B4-BE49-F238E27FC236}">
                <a16:creationId xmlns:a16="http://schemas.microsoft.com/office/drawing/2014/main" id="{9C4F6082-2952-43DC-9B9C-74C88B262CE9}"/>
              </a:ext>
            </a:extLst>
          </p:cNvPr>
          <p:cNvSpPr/>
          <p:nvPr userDrawn="1"/>
        </p:nvSpPr>
        <p:spPr>
          <a:xfrm rot="5400000">
            <a:off x="6801681" y="1316976"/>
            <a:ext cx="4037344" cy="5975391"/>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Rounded Corners 10">
            <a:extLst>
              <a:ext uri="{FF2B5EF4-FFF2-40B4-BE49-F238E27FC236}">
                <a16:creationId xmlns:a16="http://schemas.microsoft.com/office/drawing/2014/main" id="{67618976-780E-4131-85CD-66F013F5ACDE}"/>
              </a:ext>
            </a:extLst>
          </p:cNvPr>
          <p:cNvSpPr/>
          <p:nvPr userDrawn="1"/>
        </p:nvSpPr>
        <p:spPr>
          <a:xfrm rot="-120000">
            <a:off x="5372113" y="869568"/>
            <a:ext cx="5703690" cy="4902845"/>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5584031" y="1077708"/>
            <a:ext cx="5279854" cy="4486565"/>
          </a:xfrm>
          <a:solidFill>
            <a:schemeClr val="tx1">
              <a:lumMod val="75000"/>
              <a:lumOff val="25000"/>
            </a:schemeClr>
          </a:solidFill>
          <a:effectLst>
            <a:innerShdw blurRad="25400" dist="12700" dir="13500000">
              <a:prstClr val="black">
                <a:alpha val="16000"/>
              </a:prstClr>
            </a:innerShdw>
          </a:effectLst>
        </p:spPr>
        <p:txBody>
          <a:bodyPr lIns="180000" rIns="180000"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Photo or Drag &amp; Drop your Photo</a:t>
            </a:r>
          </a:p>
        </p:txBody>
      </p:sp>
      <p:sp>
        <p:nvSpPr>
          <p:cNvPr id="13" name="Text Placeholder 3">
            <a:extLst>
              <a:ext uri="{FF2B5EF4-FFF2-40B4-BE49-F238E27FC236}">
                <a16:creationId xmlns:a16="http://schemas.microsoft.com/office/drawing/2014/main" id="{809CB875-1032-49F8-A74E-BD0BA58F9727}"/>
              </a:ext>
            </a:extLst>
          </p:cNvPr>
          <p:cNvSpPr>
            <a:spLocks noGrp="1"/>
          </p:cNvSpPr>
          <p:nvPr>
            <p:ph type="body" sz="half" idx="2"/>
          </p:nvPr>
        </p:nvSpPr>
        <p:spPr>
          <a:xfrm>
            <a:off x="1295400" y="2556934"/>
            <a:ext cx="3580381" cy="331205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7824540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ontent + Right Photo">
    <p:spTree>
      <p:nvGrpSpPr>
        <p:cNvPr id="1" name=""/>
        <p:cNvGrpSpPr/>
        <p:nvPr/>
      </p:nvGrpSpPr>
      <p:grpSpPr>
        <a:xfrm>
          <a:off x="0" y="0"/>
          <a:ext cx="0" cy="0"/>
          <a:chOff x="0" y="0"/>
          <a:chExt cx="0" cy="0"/>
        </a:xfrm>
      </p:grpSpPr>
      <p:cxnSp>
        <p:nvCxnSpPr>
          <p:cNvPr id="8" name="Straight Connector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3" y="982132"/>
            <a:ext cx="3580380" cy="1303867"/>
          </a:xfrm>
        </p:spPr>
        <p:txBody>
          <a:bodyPr/>
          <a:lstStyle>
            <a:lvl1pPr algn="l">
              <a:defRPr/>
            </a:lvl1pPr>
          </a:lstStyle>
          <a:p>
            <a:r>
              <a:rPr lang="en-US" dirty="0"/>
              <a:t>Click to edit title</a:t>
            </a:r>
          </a:p>
        </p:txBody>
      </p:sp>
      <p:sp>
        <p:nvSpPr>
          <p:cNvPr id="3" name="Content Placeholder 2"/>
          <p:cNvSpPr>
            <a:spLocks noGrp="1"/>
          </p:cNvSpPr>
          <p:nvPr>
            <p:ph sz="half" idx="1"/>
          </p:nvPr>
        </p:nvSpPr>
        <p:spPr>
          <a:xfrm>
            <a:off x="5288294" y="895547"/>
            <a:ext cx="5871325" cy="49749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dirty="0"/>
          </a:p>
        </p:txBody>
      </p:sp>
      <p:sp>
        <p:nvSpPr>
          <p:cNvPr id="13" name="Text Placeholder 3">
            <a:extLst>
              <a:ext uri="{FF2B5EF4-FFF2-40B4-BE49-F238E27FC236}">
                <a16:creationId xmlns:a16="http://schemas.microsoft.com/office/drawing/2014/main" id="{379CAAA9-085A-46C2-A892-DE935E67C328}"/>
              </a:ext>
            </a:extLst>
          </p:cNvPr>
          <p:cNvSpPr>
            <a:spLocks noGrp="1"/>
          </p:cNvSpPr>
          <p:nvPr>
            <p:ph type="body" sz="half" idx="2"/>
          </p:nvPr>
        </p:nvSpPr>
        <p:spPr>
          <a:xfrm>
            <a:off x="1295400" y="2556934"/>
            <a:ext cx="3580381" cy="331205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8871136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84545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7" name="Text Placeholder 6">
            <a:extLst>
              <a:ext uri="{FF2B5EF4-FFF2-40B4-BE49-F238E27FC236}">
                <a16:creationId xmlns:a16="http://schemas.microsoft.com/office/drawing/2014/main" id="{BC76C9E3-4E12-46D0-A58B-4B548A8EE690}"/>
              </a:ext>
            </a:extLst>
          </p:cNvPr>
          <p:cNvSpPr>
            <a:spLocks noGrp="1"/>
          </p:cNvSpPr>
          <p:nvPr>
            <p:ph type="body" sz="quarter" idx="13"/>
          </p:nvPr>
        </p:nvSpPr>
        <p:spPr>
          <a:xfrm>
            <a:off x="1688805" y="2442732"/>
            <a:ext cx="8814391" cy="3139547"/>
          </a:xfrm>
        </p:spPr>
        <p:txBody>
          <a:bodyPr anchor="ctr"/>
          <a:lstStyle>
            <a:lvl1pPr marL="0" indent="0" algn="ctr">
              <a:buNone/>
              <a:defRPr sz="6000"/>
            </a:lvl1pPr>
          </a:lstStyle>
          <a:p>
            <a:pPr lvl="0"/>
            <a:r>
              <a:rPr lang="en-US"/>
              <a:t>Click to edit Master text styles</a:t>
            </a:r>
          </a:p>
        </p:txBody>
      </p:sp>
    </p:spTree>
    <p:extLst>
      <p:ext uri="{BB962C8B-B14F-4D97-AF65-F5344CB8AC3E}">
        <p14:creationId xmlns:p14="http://schemas.microsoft.com/office/powerpoint/2010/main" val="17616092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3107929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a:latin typeface="+mj-lt"/>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2047178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98A5301E-AB93-4945-A0AA-2215B6872DB2}"/>
              </a:ext>
            </a:extLst>
          </p:cNvPr>
          <p:cNvSpPr>
            <a:spLocks noChangeAspect="1"/>
          </p:cNvSpPr>
          <p:nvPr userDrawn="1"/>
        </p:nvSpPr>
        <p:spPr>
          <a:xfrm>
            <a:off x="1871401" y="2602132"/>
            <a:ext cx="1801368" cy="180136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Oval 12">
            <a:extLst>
              <a:ext uri="{FF2B5EF4-FFF2-40B4-BE49-F238E27FC236}">
                <a16:creationId xmlns:a16="http://schemas.microsoft.com/office/drawing/2014/main" id="{D2FF1D57-3E5F-584B-94C2-629CD166831B}"/>
              </a:ext>
            </a:extLst>
          </p:cNvPr>
          <p:cNvSpPr>
            <a:spLocks noChangeAspect="1"/>
          </p:cNvSpPr>
          <p:nvPr userDrawn="1"/>
        </p:nvSpPr>
        <p:spPr>
          <a:xfrm>
            <a:off x="5194632" y="2602132"/>
            <a:ext cx="1801368" cy="18013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Oval 14">
            <a:extLst>
              <a:ext uri="{FF2B5EF4-FFF2-40B4-BE49-F238E27FC236}">
                <a16:creationId xmlns:a16="http://schemas.microsoft.com/office/drawing/2014/main" id="{90A619F7-99B1-EB46-8946-F77C733C4D86}"/>
              </a:ext>
            </a:extLst>
          </p:cNvPr>
          <p:cNvSpPr>
            <a:spLocks noChangeAspect="1"/>
          </p:cNvSpPr>
          <p:nvPr userDrawn="1"/>
        </p:nvSpPr>
        <p:spPr>
          <a:xfrm>
            <a:off x="8519230" y="2602132"/>
            <a:ext cx="1801368" cy="18013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1295402" y="982132"/>
            <a:ext cx="9601196" cy="1303867"/>
          </a:xfrm>
        </p:spPr>
        <p:txBody>
          <a:bodyPr/>
          <a:lstStyle/>
          <a:p>
            <a:r>
              <a:rPr lang="en-US" noProof="0"/>
              <a:t>Click to edit Master title style</a:t>
            </a:r>
          </a:p>
        </p:txBody>
      </p:sp>
      <p:sp>
        <p:nvSpPr>
          <p:cNvPr id="3" name="Content Placeholder 2"/>
          <p:cNvSpPr>
            <a:spLocks noGrp="1"/>
          </p:cNvSpPr>
          <p:nvPr>
            <p:ph idx="1"/>
          </p:nvPr>
        </p:nvSpPr>
        <p:spPr>
          <a:xfrm>
            <a:off x="1295401" y="4804495"/>
            <a:ext cx="2952000" cy="1109133"/>
          </a:xfrm>
        </p:spPr>
        <p:txBody>
          <a:bodyPr/>
          <a:lstStyle/>
          <a:p>
            <a:pPr lvl="0"/>
            <a:r>
              <a:rPr lang="en-US" noProof="0"/>
              <a:t>Click to edit Master text styles</a:t>
            </a:r>
          </a:p>
          <a:p>
            <a:pPr lvl="1"/>
            <a:r>
              <a:rPr lang="en-US" noProof="0"/>
              <a:t>Second level</a:t>
            </a:r>
          </a:p>
          <a:p>
            <a:pPr lvl="2"/>
            <a:r>
              <a:rPr lang="en-US" noProof="0"/>
              <a:t>Third level</a:t>
            </a:r>
          </a:p>
        </p:txBody>
      </p:sp>
      <p:sp>
        <p:nvSpPr>
          <p:cNvPr id="4" name="Date Placeholder 3"/>
          <p:cNvSpPr>
            <a:spLocks noGrp="1"/>
          </p:cNvSpPr>
          <p:nvPr>
            <p:ph type="dt" sz="half" idx="10"/>
          </p:nvPr>
        </p:nvSpPr>
        <p:spPr/>
        <p:txBody>
          <a:bodyPr/>
          <a:lstStyle/>
          <a:p>
            <a:fld id="{846CE7D5-CF57-46EF-B807-FDD0502418D4}" type="datetimeFigureOut">
              <a:rPr lang="en-US" noProof="0" smtClean="0"/>
              <a:t>3/28/2023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9" name="Content Placeholder 2">
            <a:extLst>
              <a:ext uri="{FF2B5EF4-FFF2-40B4-BE49-F238E27FC236}">
                <a16:creationId xmlns:a16="http://schemas.microsoft.com/office/drawing/2014/main" id="{D2FC6D4A-DA65-4AB4-A214-ABFCCC77CE2F}"/>
              </a:ext>
            </a:extLst>
          </p:cNvPr>
          <p:cNvSpPr>
            <a:spLocks noGrp="1"/>
          </p:cNvSpPr>
          <p:nvPr>
            <p:ph idx="13"/>
          </p:nvPr>
        </p:nvSpPr>
        <p:spPr>
          <a:xfrm>
            <a:off x="4620000" y="4804495"/>
            <a:ext cx="2952000" cy="1109133"/>
          </a:xfrm>
        </p:spPr>
        <p:txBody>
          <a:bodyPr/>
          <a:lstStyle/>
          <a:p>
            <a:pPr lvl="0"/>
            <a:r>
              <a:rPr lang="en-US" noProof="0"/>
              <a:t>Click to edit Master text styles</a:t>
            </a:r>
          </a:p>
          <a:p>
            <a:pPr lvl="1"/>
            <a:r>
              <a:rPr lang="en-US" noProof="0"/>
              <a:t>Second level</a:t>
            </a:r>
          </a:p>
          <a:p>
            <a:pPr lvl="2"/>
            <a:r>
              <a:rPr lang="en-US" noProof="0"/>
              <a:t>Third level</a:t>
            </a:r>
          </a:p>
        </p:txBody>
      </p:sp>
      <p:sp>
        <p:nvSpPr>
          <p:cNvPr id="10" name="Content Placeholder 2">
            <a:extLst>
              <a:ext uri="{FF2B5EF4-FFF2-40B4-BE49-F238E27FC236}">
                <a16:creationId xmlns:a16="http://schemas.microsoft.com/office/drawing/2014/main" id="{64EDB116-654D-48D8-BED5-DCA5C06DA378}"/>
              </a:ext>
            </a:extLst>
          </p:cNvPr>
          <p:cNvSpPr>
            <a:spLocks noGrp="1"/>
          </p:cNvSpPr>
          <p:nvPr>
            <p:ph idx="14"/>
          </p:nvPr>
        </p:nvSpPr>
        <p:spPr>
          <a:xfrm>
            <a:off x="7944598" y="4804495"/>
            <a:ext cx="2952000" cy="1109133"/>
          </a:xfrm>
        </p:spPr>
        <p:txBody>
          <a:bodyPr/>
          <a:lstStyle/>
          <a:p>
            <a:pPr lvl="0"/>
            <a:r>
              <a:rPr lang="en-US" noProof="0"/>
              <a:t>Click to edit Master text styles</a:t>
            </a:r>
          </a:p>
          <a:p>
            <a:pPr lvl="1"/>
            <a:r>
              <a:rPr lang="en-US" noProof="0"/>
              <a:t>Second level</a:t>
            </a:r>
          </a:p>
          <a:p>
            <a:pPr lvl="2"/>
            <a:r>
              <a:rPr lang="en-US" noProof="0"/>
              <a:t>Third level</a:t>
            </a:r>
          </a:p>
        </p:txBody>
      </p:sp>
      <p:sp>
        <p:nvSpPr>
          <p:cNvPr id="12" name="Picture Placeholder 11">
            <a:extLst>
              <a:ext uri="{FF2B5EF4-FFF2-40B4-BE49-F238E27FC236}">
                <a16:creationId xmlns:a16="http://schemas.microsoft.com/office/drawing/2014/main" id="{0E6232E7-9350-493B-BFD0-883015EB07CE}"/>
              </a:ext>
            </a:extLst>
          </p:cNvPr>
          <p:cNvSpPr>
            <a:spLocks noGrp="1" noChangeAspect="1"/>
          </p:cNvSpPr>
          <p:nvPr>
            <p:ph type="pic" sz="quarter" idx="15" hasCustomPrompt="1"/>
          </p:nvPr>
        </p:nvSpPr>
        <p:spPr>
          <a:xfrm>
            <a:off x="2191441" y="2922172"/>
            <a:ext cx="1161288" cy="1161288"/>
          </a:xfrm>
          <a:prstGeom prst="ellipse">
            <a:avLst/>
          </a:prstGeom>
          <a:noFill/>
        </p:spPr>
        <p:txBody>
          <a:bodyPr anchor="ctr"/>
          <a:lstStyle>
            <a:lvl1pPr marL="0" indent="0" algn="ctr">
              <a:buNone/>
              <a:defRPr sz="1400" i="1">
                <a:solidFill>
                  <a:schemeClr val="bg1"/>
                </a:solidFill>
              </a:defRPr>
            </a:lvl1pPr>
          </a:lstStyle>
          <a:p>
            <a:r>
              <a:rPr lang="en-US" noProof="0" dirty="0"/>
              <a:t>Insert Icon or Picture</a:t>
            </a:r>
          </a:p>
        </p:txBody>
      </p:sp>
      <p:sp>
        <p:nvSpPr>
          <p:cNvPr id="14" name="Picture Placeholder 13">
            <a:extLst>
              <a:ext uri="{FF2B5EF4-FFF2-40B4-BE49-F238E27FC236}">
                <a16:creationId xmlns:a16="http://schemas.microsoft.com/office/drawing/2014/main" id="{E13A6892-C6C0-404F-96AD-993154ED8C7C}"/>
              </a:ext>
            </a:extLst>
          </p:cNvPr>
          <p:cNvSpPr>
            <a:spLocks noGrp="1" noChangeAspect="1"/>
          </p:cNvSpPr>
          <p:nvPr>
            <p:ph type="pic" sz="quarter" idx="16" hasCustomPrompt="1"/>
          </p:nvPr>
        </p:nvSpPr>
        <p:spPr>
          <a:xfrm>
            <a:off x="5514672" y="2922172"/>
            <a:ext cx="1161288" cy="1161288"/>
          </a:xfrm>
          <a:prstGeom prst="ellipse">
            <a:avLst/>
          </a:prstGeom>
          <a:solidFill>
            <a:schemeClr val="accent2"/>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400" i="1">
                <a:solidFill>
                  <a:schemeClr val="bg1"/>
                </a:solidFill>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Insert Icon or Picture</a:t>
            </a:r>
          </a:p>
        </p:txBody>
      </p:sp>
      <p:sp>
        <p:nvSpPr>
          <p:cNvPr id="16" name="Picture Placeholder 15">
            <a:extLst>
              <a:ext uri="{FF2B5EF4-FFF2-40B4-BE49-F238E27FC236}">
                <a16:creationId xmlns:a16="http://schemas.microsoft.com/office/drawing/2014/main" id="{70281C28-F044-4622-B651-CE20C022E723}"/>
              </a:ext>
            </a:extLst>
          </p:cNvPr>
          <p:cNvSpPr>
            <a:spLocks noGrp="1"/>
          </p:cNvSpPr>
          <p:nvPr>
            <p:ph type="pic" sz="quarter" idx="17" hasCustomPrompt="1"/>
          </p:nvPr>
        </p:nvSpPr>
        <p:spPr>
          <a:xfrm>
            <a:off x="8838000" y="2920902"/>
            <a:ext cx="1163828" cy="1163828"/>
          </a:xfrm>
          <a:prstGeom prst="ellipse">
            <a:avLst/>
          </a:prstGeom>
          <a:no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400" b="0" i="1">
                <a:solidFill>
                  <a:schemeClr val="bg1"/>
                </a:solidFill>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Insert Icon or Picture</a:t>
            </a:r>
          </a:p>
        </p:txBody>
      </p:sp>
    </p:spTree>
    <p:extLst>
      <p:ext uri="{BB962C8B-B14F-4D97-AF65-F5344CB8AC3E}">
        <p14:creationId xmlns:p14="http://schemas.microsoft.com/office/powerpoint/2010/main" val="1467037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 Photo">
    <p:spTree>
      <p:nvGrpSpPr>
        <p:cNvPr id="1" name=""/>
        <p:cNvGrpSpPr/>
        <p:nvPr/>
      </p:nvGrpSpPr>
      <p:grpSpPr>
        <a:xfrm>
          <a:off x="0" y="0"/>
          <a:ext cx="0" cy="0"/>
          <a:chOff x="0" y="0"/>
          <a:chExt cx="0" cy="0"/>
        </a:xfrm>
      </p:grpSpPr>
      <p:cxnSp>
        <p:nvCxnSpPr>
          <p:cNvPr id="8" name="Straight Connector 7"/>
          <p:cNvCxnSpPr>
            <a:cxnSpLocks/>
          </p:cNvCxnSpPr>
          <p:nvPr/>
        </p:nvCxnSpPr>
        <p:spPr>
          <a:xfrm>
            <a:off x="3498694" y="2421466"/>
            <a:ext cx="740731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498694" y="982132"/>
            <a:ext cx="7397903" cy="1303867"/>
          </a:xfrm>
        </p:spPr>
        <p:txBody>
          <a:bodyPr/>
          <a:lstStyle/>
          <a:p>
            <a:r>
              <a:rPr lang="en-US" noProof="0"/>
              <a:t>Click to edit Master title style</a:t>
            </a:r>
          </a:p>
        </p:txBody>
      </p:sp>
      <p:sp>
        <p:nvSpPr>
          <p:cNvPr id="3" name="Content Placeholder 2"/>
          <p:cNvSpPr>
            <a:spLocks noGrp="1"/>
          </p:cNvSpPr>
          <p:nvPr>
            <p:ph sz="half" idx="1"/>
          </p:nvPr>
        </p:nvSpPr>
        <p:spPr>
          <a:xfrm>
            <a:off x="3498694" y="2560320"/>
            <a:ext cx="3580381" cy="3310128"/>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7316216" y="2560320"/>
            <a:ext cx="3580381" cy="3310128"/>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846CE7D5-CF57-46EF-B807-FDD0502418D4}" type="datetimeFigureOut">
              <a:rPr lang="en-US" noProof="0" smtClean="0"/>
              <a:t>3/28/2023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0" name="Parallelogram 9">
            <a:extLst>
              <a:ext uri="{FF2B5EF4-FFF2-40B4-BE49-F238E27FC236}">
                <a16:creationId xmlns:a16="http://schemas.microsoft.com/office/drawing/2014/main" id="{9C4F6082-2952-43DC-9B9C-74C88B262CE9}"/>
              </a:ext>
            </a:extLst>
          </p:cNvPr>
          <p:cNvSpPr/>
          <p:nvPr userDrawn="1"/>
        </p:nvSpPr>
        <p:spPr>
          <a:xfrm rot="5400000">
            <a:off x="388783" y="2483417"/>
            <a:ext cx="3220061" cy="3373452"/>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Rounded Corners 10">
            <a:extLst>
              <a:ext uri="{FF2B5EF4-FFF2-40B4-BE49-F238E27FC236}">
                <a16:creationId xmlns:a16="http://schemas.microsoft.com/office/drawing/2014/main" id="{67618976-780E-4131-85CD-66F013F5ACDE}"/>
              </a:ext>
            </a:extLst>
          </p:cNvPr>
          <p:cNvSpPr/>
          <p:nvPr userDrawn="1"/>
        </p:nvSpPr>
        <p:spPr>
          <a:xfrm rot="-120000">
            <a:off x="211380" y="1442831"/>
            <a:ext cx="3220061" cy="3910358"/>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422103" y="1691853"/>
            <a:ext cx="2736000" cy="3367314"/>
          </a:xfrm>
          <a:solidFill>
            <a:schemeClr val="tx1">
              <a:lumMod val="75000"/>
              <a:lumOff val="25000"/>
            </a:schemeClr>
          </a:solidFill>
          <a:effectLst>
            <a:innerShdw blurRad="25400" dist="12700" dir="13500000">
              <a:prstClr val="black">
                <a:alpha val="16000"/>
              </a:prstClr>
            </a:innerShdw>
          </a:effectLst>
        </p:spPr>
        <p:txBody>
          <a:bodyPr lIns="180000" rIns="180000"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Photo or Drag &amp; Drop your Photo</a:t>
            </a:r>
          </a:p>
        </p:txBody>
      </p:sp>
    </p:spTree>
    <p:extLst>
      <p:ext uri="{BB962C8B-B14F-4D97-AF65-F5344CB8AC3E}">
        <p14:creationId xmlns:p14="http://schemas.microsoft.com/office/powerpoint/2010/main" val="3762657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ll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4F82F76-1F28-4871-AA44-ADE3B29E465F}"/>
              </a:ext>
            </a:extLst>
          </p:cNvPr>
          <p:cNvSpPr/>
          <p:nvPr userDrawn="1"/>
        </p:nvSpPr>
        <p:spPr>
          <a:xfrm>
            <a:off x="1066800" y="1009665"/>
            <a:ext cx="7056969" cy="4847145"/>
          </a:xfrm>
          <a:prstGeom prst="rect">
            <a:avLst/>
          </a:prstGeom>
          <a:solidFill>
            <a:schemeClr val="bg1"/>
          </a:solidFill>
          <a:ln w="82550" cmpd="thickThin">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hasCustomPrompt="1"/>
          </p:nvPr>
        </p:nvSpPr>
        <p:spPr>
          <a:xfrm>
            <a:off x="8216900" y="982132"/>
            <a:ext cx="2679698" cy="1412725"/>
          </a:xfrm>
        </p:spPr>
        <p:txBody>
          <a:bodyPr anchor="t"/>
          <a:lstStyle>
            <a:lvl1pPr algn="r">
              <a:defRPr/>
            </a:lvl1pPr>
          </a:lstStyle>
          <a:p>
            <a:r>
              <a:rPr lang="en-US" noProof="0"/>
              <a:t>Click to title</a:t>
            </a:r>
          </a:p>
        </p:txBody>
      </p:sp>
      <p:sp>
        <p:nvSpPr>
          <p:cNvPr id="4" name="Date Placeholder 3"/>
          <p:cNvSpPr>
            <a:spLocks noGrp="1"/>
          </p:cNvSpPr>
          <p:nvPr>
            <p:ph type="dt" sz="half" idx="10"/>
          </p:nvPr>
        </p:nvSpPr>
        <p:spPr/>
        <p:txBody>
          <a:bodyPr/>
          <a:lstStyle/>
          <a:p>
            <a:fld id="{846CE7D5-CF57-46EF-B807-FDD0502418D4}" type="datetimeFigureOut">
              <a:rPr lang="en-US" noProof="0" smtClean="0"/>
              <a:t>3/28/2023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1" name="Picture Placeholder 10">
            <a:extLst>
              <a:ext uri="{FF2B5EF4-FFF2-40B4-BE49-F238E27FC236}">
                <a16:creationId xmlns:a16="http://schemas.microsoft.com/office/drawing/2014/main" id="{087D12F9-00B3-48A4-8EFB-78ACCA9F99DC}"/>
              </a:ext>
            </a:extLst>
          </p:cNvPr>
          <p:cNvSpPr>
            <a:spLocks noGrp="1"/>
          </p:cNvSpPr>
          <p:nvPr>
            <p:ph type="pic" sz="quarter" idx="13" hasCustomPrompt="1"/>
          </p:nvPr>
        </p:nvSpPr>
        <p:spPr>
          <a:xfrm>
            <a:off x="5482052" y="1318687"/>
            <a:ext cx="2338493" cy="2881988"/>
          </a:xfrm>
          <a:solidFill>
            <a:schemeClr val="bg1">
              <a:lumMod val="95000"/>
            </a:schemeClr>
          </a:solidFill>
        </p:spPr>
        <p:txBody>
          <a:bodyPr anchor="ctr"/>
          <a:lstStyle>
            <a:lvl1pPr marL="0" indent="0" algn="ctr">
              <a:buNone/>
              <a:defRPr sz="1200" i="1"/>
            </a:lvl1pPr>
          </a:lstStyle>
          <a:p>
            <a:r>
              <a:rPr lang="en-US" noProof="0" dirty="0"/>
              <a:t>Pictures of buildings</a:t>
            </a:r>
          </a:p>
        </p:txBody>
      </p:sp>
      <p:sp>
        <p:nvSpPr>
          <p:cNvPr id="12" name="Picture Placeholder 10">
            <a:extLst>
              <a:ext uri="{FF2B5EF4-FFF2-40B4-BE49-F238E27FC236}">
                <a16:creationId xmlns:a16="http://schemas.microsoft.com/office/drawing/2014/main" id="{242B44F9-2E79-4910-8D1A-CE37EF05242B}"/>
              </a:ext>
            </a:extLst>
          </p:cNvPr>
          <p:cNvSpPr>
            <a:spLocks noGrp="1"/>
          </p:cNvSpPr>
          <p:nvPr>
            <p:ph type="pic" sz="quarter" idx="14" hasCustomPrompt="1"/>
          </p:nvPr>
        </p:nvSpPr>
        <p:spPr>
          <a:xfrm>
            <a:off x="1374222" y="3128436"/>
            <a:ext cx="3974629" cy="2424639"/>
          </a:xfrm>
          <a:solidFill>
            <a:schemeClr val="bg1">
              <a:lumMod val="95000"/>
            </a:schemeClr>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 Pictures of jobs</a:t>
            </a:r>
          </a:p>
        </p:txBody>
      </p:sp>
      <p:sp>
        <p:nvSpPr>
          <p:cNvPr id="13" name="Picture Placeholder 10">
            <a:extLst>
              <a:ext uri="{FF2B5EF4-FFF2-40B4-BE49-F238E27FC236}">
                <a16:creationId xmlns:a16="http://schemas.microsoft.com/office/drawing/2014/main" id="{68412D06-1A64-446B-8E3E-026437ADFB5D}"/>
              </a:ext>
            </a:extLst>
          </p:cNvPr>
          <p:cNvSpPr>
            <a:spLocks noGrp="1"/>
          </p:cNvSpPr>
          <p:nvPr>
            <p:ph type="pic" sz="quarter" idx="15" hasCustomPrompt="1"/>
          </p:nvPr>
        </p:nvSpPr>
        <p:spPr>
          <a:xfrm>
            <a:off x="3600451" y="1318687"/>
            <a:ext cx="1748400" cy="1680173"/>
          </a:xfrm>
          <a:solidFill>
            <a:schemeClr val="bg1">
              <a:lumMod val="95000"/>
            </a:schemeClr>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Pictures of transportation</a:t>
            </a:r>
          </a:p>
        </p:txBody>
      </p:sp>
      <p:sp>
        <p:nvSpPr>
          <p:cNvPr id="14" name="Picture Placeholder 10">
            <a:extLst>
              <a:ext uri="{FF2B5EF4-FFF2-40B4-BE49-F238E27FC236}">
                <a16:creationId xmlns:a16="http://schemas.microsoft.com/office/drawing/2014/main" id="{3152ED43-82C8-44B9-8B8E-2C0C9CEB1F19}"/>
              </a:ext>
            </a:extLst>
          </p:cNvPr>
          <p:cNvSpPr>
            <a:spLocks noGrp="1"/>
          </p:cNvSpPr>
          <p:nvPr>
            <p:ph type="pic" sz="quarter" idx="16" hasCustomPrompt="1"/>
          </p:nvPr>
        </p:nvSpPr>
        <p:spPr>
          <a:xfrm>
            <a:off x="1374222" y="1318687"/>
            <a:ext cx="2093027" cy="1680173"/>
          </a:xfrm>
          <a:solidFill>
            <a:schemeClr val="bg1">
              <a:lumMod val="95000"/>
            </a:schemeClr>
          </a:solidFill>
        </p:spPr>
        <p:txBody>
          <a:bodyPr anchor="ctr"/>
          <a:lstStyle>
            <a:lvl1pPr marL="0" indent="0" algn="ctr">
              <a:buNone/>
              <a:defRPr sz="1200" i="1"/>
            </a:lvl1pPr>
          </a:lstStyle>
          <a:p>
            <a:r>
              <a:rPr lang="en-US" noProof="0" dirty="0"/>
              <a:t>Pictures of clothing</a:t>
            </a:r>
          </a:p>
        </p:txBody>
      </p:sp>
      <p:sp>
        <p:nvSpPr>
          <p:cNvPr id="19" name="Picture Placeholder 10">
            <a:extLst>
              <a:ext uri="{FF2B5EF4-FFF2-40B4-BE49-F238E27FC236}">
                <a16:creationId xmlns:a16="http://schemas.microsoft.com/office/drawing/2014/main" id="{0BCC3DC8-BDE4-4B07-A8CA-0321A364356B}"/>
              </a:ext>
            </a:extLst>
          </p:cNvPr>
          <p:cNvSpPr>
            <a:spLocks noGrp="1"/>
          </p:cNvSpPr>
          <p:nvPr>
            <p:ph type="pic" sz="quarter" idx="17" hasCustomPrompt="1"/>
          </p:nvPr>
        </p:nvSpPr>
        <p:spPr>
          <a:xfrm>
            <a:off x="5482052" y="4333875"/>
            <a:ext cx="2338493" cy="1219200"/>
          </a:xfrm>
          <a:solidFill>
            <a:schemeClr val="bg1">
              <a:lumMod val="95000"/>
            </a:schemeClr>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Pictures of other items that capture the era</a:t>
            </a:r>
          </a:p>
        </p:txBody>
      </p:sp>
      <p:sp>
        <p:nvSpPr>
          <p:cNvPr id="21" name="Text Placeholder 20">
            <a:extLst>
              <a:ext uri="{FF2B5EF4-FFF2-40B4-BE49-F238E27FC236}">
                <a16:creationId xmlns:a16="http://schemas.microsoft.com/office/drawing/2014/main" id="{2E769B50-B286-4700-AFD4-EFDA8F2FBA04}"/>
              </a:ext>
            </a:extLst>
          </p:cNvPr>
          <p:cNvSpPr>
            <a:spLocks noGrp="1"/>
          </p:cNvSpPr>
          <p:nvPr>
            <p:ph type="body" sz="quarter" idx="18" hasCustomPrompt="1"/>
          </p:nvPr>
        </p:nvSpPr>
        <p:spPr>
          <a:xfrm>
            <a:off x="8216900" y="2507046"/>
            <a:ext cx="2679698" cy="3349763"/>
          </a:xfrm>
        </p:spPr>
        <p:txBody>
          <a:bodyPr/>
          <a:lstStyle>
            <a:lvl1pPr marL="0" indent="0" algn="r">
              <a:buNone/>
              <a:defRPr/>
            </a:lvl1pPr>
            <a:lvl2pPr marL="457200" indent="0" algn="r">
              <a:buNone/>
              <a:defRPr/>
            </a:lvl2pPr>
            <a:lvl3pPr marL="914400" indent="0" algn="r">
              <a:buNone/>
              <a:defRPr/>
            </a:lvl3pPr>
            <a:lvl4pPr marL="1371600" indent="0" algn="r">
              <a:buNone/>
              <a:defRPr/>
            </a:lvl4pPr>
            <a:lvl5pPr marL="1828800" indent="0" algn="r">
              <a:buNone/>
              <a:defRPr/>
            </a:lvl5pPr>
          </a:lstStyle>
          <a:p>
            <a:pPr lvl="0"/>
            <a:r>
              <a:rPr lang="en-US" noProof="0"/>
              <a:t>Subheader</a:t>
            </a:r>
          </a:p>
        </p:txBody>
      </p:sp>
    </p:spTree>
    <p:extLst>
      <p:ext uri="{BB962C8B-B14F-4D97-AF65-F5344CB8AC3E}">
        <p14:creationId xmlns:p14="http://schemas.microsoft.com/office/powerpoint/2010/main" val="4260075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Photo">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CE66FB-7564-43B1-9A0A-6594394A243B}"/>
              </a:ext>
            </a:extLst>
          </p:cNvPr>
          <p:cNvSpPr/>
          <p:nvPr userDrawn="1"/>
        </p:nvSpPr>
        <p:spPr>
          <a:xfrm>
            <a:off x="476250" y="476250"/>
            <a:ext cx="11239500" cy="592455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10">
            <a:extLst>
              <a:ext uri="{FF2B5EF4-FFF2-40B4-BE49-F238E27FC236}">
                <a16:creationId xmlns:a16="http://schemas.microsoft.com/office/drawing/2014/main" id="{D335E96D-A567-4898-B2BA-3B8C2F40BA6E}"/>
              </a:ext>
            </a:extLst>
          </p:cNvPr>
          <p:cNvSpPr>
            <a:spLocks noGrp="1"/>
          </p:cNvSpPr>
          <p:nvPr>
            <p:ph type="pic" sz="quarter" idx="10" hasCustomPrompt="1"/>
          </p:nvPr>
        </p:nvSpPr>
        <p:spPr>
          <a:xfrm>
            <a:off x="552000" y="567000"/>
            <a:ext cx="11088000" cy="5724000"/>
          </a:xfrm>
          <a:solidFill>
            <a:schemeClr val="bg1">
              <a:lumMod val="95000"/>
            </a:schemeClr>
          </a:solidFill>
        </p:spPr>
        <p:txBody>
          <a:bodyPr anchor="ctr"/>
          <a:lstStyle>
            <a:lvl1pPr marL="0" indent="0" algn="ctr">
              <a:buNone/>
              <a:defRPr sz="1600" i="1">
                <a:solidFill>
                  <a:schemeClr val="tx1">
                    <a:lumMod val="85000"/>
                    <a:lumOff val="15000"/>
                  </a:schemeClr>
                </a:solidFill>
              </a:defRPr>
            </a:lvl1pPr>
          </a:lstStyle>
          <a:p>
            <a:r>
              <a:rPr lang="en-US" noProof="0" dirty="0"/>
              <a:t>Insert an iconic picture from the era</a:t>
            </a:r>
          </a:p>
        </p:txBody>
      </p:sp>
      <p:sp>
        <p:nvSpPr>
          <p:cNvPr id="2" name="Title 1"/>
          <p:cNvSpPr>
            <a:spLocks noGrp="1"/>
          </p:cNvSpPr>
          <p:nvPr>
            <p:ph type="title"/>
          </p:nvPr>
        </p:nvSpPr>
        <p:spPr>
          <a:xfrm>
            <a:off x="1295402" y="692939"/>
            <a:ext cx="9601196" cy="751418"/>
          </a:xfrm>
        </p:spPr>
        <p:txBody>
          <a:bodyPr/>
          <a:lstStyle/>
          <a:p>
            <a:r>
              <a:rPr lang="en-US" noProof="0"/>
              <a:t>Click to edit Master title style</a:t>
            </a:r>
          </a:p>
        </p:txBody>
      </p:sp>
      <p:pic>
        <p:nvPicPr>
          <p:cNvPr id="7" name="Picture 6" descr="HD-PanelContent-GrommetsCombined.png">
            <a:extLst>
              <a:ext uri="{FF2B5EF4-FFF2-40B4-BE49-F238E27FC236}">
                <a16:creationId xmlns:a16="http://schemas.microsoft.com/office/drawing/2014/main" id="{EE5D561D-B993-4D57-A306-77777AD9090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28661" y="631069"/>
            <a:ext cx="240481" cy="238041"/>
          </a:xfrm>
          <a:prstGeom prst="ellipse">
            <a:avLst/>
          </a:prstGeom>
          <a:effectLst>
            <a:outerShdw blurRad="12700" dir="2700000" sx="102000" sy="102000" algn="tl" rotWithShape="0">
              <a:prstClr val="black">
                <a:alpha val="40000"/>
              </a:prstClr>
            </a:outerShdw>
          </a:effectLst>
        </p:spPr>
      </p:pic>
      <p:pic>
        <p:nvPicPr>
          <p:cNvPr id="8" name="Picture 7" descr="HD-PanelContent-GrommetsCombined.png">
            <a:extLst>
              <a:ext uri="{FF2B5EF4-FFF2-40B4-BE49-F238E27FC236}">
                <a16:creationId xmlns:a16="http://schemas.microsoft.com/office/drawing/2014/main" id="{56E46F13-579D-42C5-8CB9-411911275FA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322858" y="631069"/>
            <a:ext cx="240481" cy="238041"/>
          </a:xfrm>
          <a:prstGeom prst="ellipse">
            <a:avLst/>
          </a:prstGeom>
          <a:effectLst>
            <a:outerShdw blurRad="12700" dir="2700000" sx="102000" sy="102000" algn="tl" rotWithShape="0">
              <a:prstClr val="black">
                <a:alpha val="40000"/>
              </a:prstClr>
            </a:outerShdw>
          </a:effectLst>
        </p:spPr>
      </p:pic>
      <p:pic>
        <p:nvPicPr>
          <p:cNvPr id="9" name="Picture 8" descr="HD-PanelContent-GrommetsCombined.png">
            <a:extLst>
              <a:ext uri="{FF2B5EF4-FFF2-40B4-BE49-F238E27FC236}">
                <a16:creationId xmlns:a16="http://schemas.microsoft.com/office/drawing/2014/main" id="{E055F617-AE0E-412B-BD58-B6C6F1E57E2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28661" y="5996029"/>
            <a:ext cx="240481" cy="238041"/>
          </a:xfrm>
          <a:prstGeom prst="ellipse">
            <a:avLst/>
          </a:prstGeom>
          <a:effectLst>
            <a:outerShdw blurRad="12700" dir="2700000" sx="102000" sy="102000" algn="tl" rotWithShape="0">
              <a:prstClr val="black">
                <a:alpha val="40000"/>
              </a:prstClr>
            </a:outerShdw>
          </a:effectLst>
        </p:spPr>
      </p:pic>
      <p:pic>
        <p:nvPicPr>
          <p:cNvPr id="10" name="Picture 9" descr="HD-PanelContent-GrommetsCombined.png">
            <a:extLst>
              <a:ext uri="{FF2B5EF4-FFF2-40B4-BE49-F238E27FC236}">
                <a16:creationId xmlns:a16="http://schemas.microsoft.com/office/drawing/2014/main" id="{E6A3ABD2-1E11-490E-83ED-21CCB187892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322858" y="5996029"/>
            <a:ext cx="240481" cy="238041"/>
          </a:xfrm>
          <a:prstGeom prst="ellipse">
            <a:avLst/>
          </a:prstGeom>
          <a:effectLst>
            <a:outerShdw blurRad="12700" dir="2700000" sx="102000" sy="102000" algn="tl" rotWithShape="0">
              <a:prstClr val="black">
                <a:alpha val="40000"/>
              </a:prstClr>
            </a:outerShdw>
          </a:effectLst>
        </p:spPr>
      </p:pic>
    </p:spTree>
    <p:extLst>
      <p:ext uri="{BB962C8B-B14F-4D97-AF65-F5344CB8AC3E}">
        <p14:creationId xmlns:p14="http://schemas.microsoft.com/office/powerpoint/2010/main" val="2818287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 Right Photo">
    <p:spTree>
      <p:nvGrpSpPr>
        <p:cNvPr id="1" name=""/>
        <p:cNvGrpSpPr/>
        <p:nvPr/>
      </p:nvGrpSpPr>
      <p:grpSpPr>
        <a:xfrm>
          <a:off x="0" y="0"/>
          <a:ext cx="0" cy="0"/>
          <a:chOff x="0" y="0"/>
          <a:chExt cx="0" cy="0"/>
        </a:xfrm>
      </p:grpSpPr>
      <p:cxnSp>
        <p:nvCxnSpPr>
          <p:cNvPr id="8" name="Straight Connector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3" y="982132"/>
            <a:ext cx="3580380" cy="1303867"/>
          </a:xfrm>
        </p:spPr>
        <p:txBody>
          <a:bodyPr/>
          <a:lstStyle>
            <a:lvl1pPr algn="l">
              <a:defRPr/>
            </a:lvl1pPr>
          </a:lstStyle>
          <a:p>
            <a:r>
              <a:rPr lang="en-US" noProof="0"/>
              <a:t>Click to edit title</a:t>
            </a:r>
          </a:p>
        </p:txBody>
      </p:sp>
      <p:sp>
        <p:nvSpPr>
          <p:cNvPr id="3" name="Content Placeholder 2"/>
          <p:cNvSpPr>
            <a:spLocks noGrp="1"/>
          </p:cNvSpPr>
          <p:nvPr>
            <p:ph sz="half" idx="1"/>
          </p:nvPr>
        </p:nvSpPr>
        <p:spPr>
          <a:xfrm>
            <a:off x="1295401" y="2560320"/>
            <a:ext cx="3580381" cy="3310128"/>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846CE7D5-CF57-46EF-B807-FDD0502418D4}" type="datetimeFigureOut">
              <a:rPr lang="en-US" noProof="0" smtClean="0"/>
              <a:t>3/28/2023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0" name="Parallelogram 9">
            <a:extLst>
              <a:ext uri="{FF2B5EF4-FFF2-40B4-BE49-F238E27FC236}">
                <a16:creationId xmlns:a16="http://schemas.microsoft.com/office/drawing/2014/main" id="{9C4F6082-2952-43DC-9B9C-74C88B262CE9}"/>
              </a:ext>
            </a:extLst>
          </p:cNvPr>
          <p:cNvSpPr/>
          <p:nvPr userDrawn="1"/>
        </p:nvSpPr>
        <p:spPr>
          <a:xfrm rot="5400000">
            <a:off x="6801681" y="1316976"/>
            <a:ext cx="4037344" cy="5975391"/>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Rounded Corners 10">
            <a:extLst>
              <a:ext uri="{FF2B5EF4-FFF2-40B4-BE49-F238E27FC236}">
                <a16:creationId xmlns:a16="http://schemas.microsoft.com/office/drawing/2014/main" id="{67618976-780E-4131-85CD-66F013F5ACDE}"/>
              </a:ext>
            </a:extLst>
          </p:cNvPr>
          <p:cNvSpPr/>
          <p:nvPr userDrawn="1"/>
        </p:nvSpPr>
        <p:spPr>
          <a:xfrm rot="-120000">
            <a:off x="5372113" y="869568"/>
            <a:ext cx="5703690" cy="4902845"/>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5584031" y="1077708"/>
            <a:ext cx="5279854" cy="4486565"/>
          </a:xfrm>
          <a:solidFill>
            <a:schemeClr val="tx1">
              <a:lumMod val="75000"/>
              <a:lumOff val="25000"/>
            </a:schemeClr>
          </a:solidFill>
          <a:effectLst>
            <a:innerShdw blurRad="25400" dist="12700" dir="13500000">
              <a:prstClr val="black">
                <a:alpha val="16000"/>
              </a:prstClr>
            </a:innerShdw>
          </a:effectLst>
        </p:spPr>
        <p:txBody>
          <a:bodyPr lIns="180000" rIns="180000"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Photo or Drag &amp; Drop your Photo</a:t>
            </a:r>
          </a:p>
        </p:txBody>
      </p:sp>
    </p:spTree>
    <p:extLst>
      <p:ext uri="{BB962C8B-B14F-4D97-AF65-F5344CB8AC3E}">
        <p14:creationId xmlns:p14="http://schemas.microsoft.com/office/powerpoint/2010/main" val="168386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 Content Alt">
    <p:spTree>
      <p:nvGrpSpPr>
        <p:cNvPr id="1" name=""/>
        <p:cNvGrpSpPr/>
        <p:nvPr/>
      </p:nvGrpSpPr>
      <p:grpSpPr>
        <a:xfrm>
          <a:off x="0" y="0"/>
          <a:ext cx="0" cy="0"/>
          <a:chOff x="0" y="0"/>
          <a:chExt cx="0" cy="0"/>
        </a:xfrm>
      </p:grpSpPr>
      <p:pic>
        <p:nvPicPr>
          <p:cNvPr id="9" name="Picture 8" descr="HD-PanelContent-GrommetsCombined.png">
            <a:extLst>
              <a:ext uri="{FF2B5EF4-FFF2-40B4-BE49-F238E27FC236}">
                <a16:creationId xmlns:a16="http://schemas.microsoft.com/office/drawing/2014/main" id="{7BD0150C-9F76-4D95-80BF-675693B48FA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cxnSp>
        <p:nvCxnSpPr>
          <p:cNvPr id="7" name="Straight Connector 6"/>
          <p:cNvCxnSpPr>
            <a:cxnSpLocks/>
          </p:cNvCxnSpPr>
          <p:nvPr/>
        </p:nvCxnSpPr>
        <p:spPr>
          <a:xfrm>
            <a:off x="1295401" y="2421466"/>
            <a:ext cx="4669665"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2" y="982132"/>
            <a:ext cx="4669664" cy="1303867"/>
          </a:xfrm>
        </p:spPr>
        <p:txBody>
          <a:bodyPr/>
          <a:lstStyle/>
          <a:p>
            <a:r>
              <a:rPr lang="en-US" dirty="0"/>
              <a:t>Click to edit title</a:t>
            </a:r>
          </a:p>
        </p:txBody>
      </p:sp>
      <p:sp>
        <p:nvSpPr>
          <p:cNvPr id="3" name="Content Placeholder 2"/>
          <p:cNvSpPr>
            <a:spLocks noGrp="1"/>
          </p:cNvSpPr>
          <p:nvPr>
            <p:ph idx="1"/>
          </p:nvPr>
        </p:nvSpPr>
        <p:spPr>
          <a:xfrm>
            <a:off x="1295401" y="2556932"/>
            <a:ext cx="4669666" cy="33189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sp>
        <p:nvSpPr>
          <p:cNvPr id="11" name="Content Placeholder 2">
            <a:extLst>
              <a:ext uri="{FF2B5EF4-FFF2-40B4-BE49-F238E27FC236}">
                <a16:creationId xmlns:a16="http://schemas.microsoft.com/office/drawing/2014/main" id="{68FEA8B0-7C15-481C-885B-E54C78BC32E7}"/>
              </a:ext>
            </a:extLst>
          </p:cNvPr>
          <p:cNvSpPr>
            <a:spLocks noGrp="1"/>
          </p:cNvSpPr>
          <p:nvPr>
            <p:ph idx="13"/>
          </p:nvPr>
        </p:nvSpPr>
        <p:spPr>
          <a:xfrm>
            <a:off x="6226935" y="982132"/>
            <a:ext cx="4669666" cy="41265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13">
            <a:extLst>
              <a:ext uri="{FF2B5EF4-FFF2-40B4-BE49-F238E27FC236}">
                <a16:creationId xmlns:a16="http://schemas.microsoft.com/office/drawing/2014/main" id="{8DCEB7F9-6056-41AE-93D6-C5D4C94C8F50}"/>
              </a:ext>
            </a:extLst>
          </p:cNvPr>
          <p:cNvSpPr>
            <a:spLocks noGrp="1"/>
          </p:cNvSpPr>
          <p:nvPr>
            <p:ph type="body" sz="quarter" idx="14" hasCustomPrompt="1"/>
          </p:nvPr>
        </p:nvSpPr>
        <p:spPr>
          <a:xfrm rot="21043309">
            <a:off x="8122162" y="5338536"/>
            <a:ext cx="2746356" cy="425315"/>
          </a:xfrm>
        </p:spPr>
        <p:txBody>
          <a:bodyPr/>
          <a:lstStyle>
            <a:lvl1pPr marL="0" indent="0" algn="r">
              <a:buNone/>
              <a:defRPr i="0">
                <a:latin typeface="Lucida Handwriting" panose="03010101010101010101" pitchFamily="66"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Generation XYZ</a:t>
            </a:r>
            <a:endParaRPr lang="en-ZA" dirty="0"/>
          </a:p>
        </p:txBody>
      </p:sp>
    </p:spTree>
    <p:extLst>
      <p:ext uri="{BB962C8B-B14F-4D97-AF65-F5344CB8AC3E}">
        <p14:creationId xmlns:p14="http://schemas.microsoft.com/office/powerpoint/2010/main" val="1455771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Points">
    <p:spTree>
      <p:nvGrpSpPr>
        <p:cNvPr id="1" name=""/>
        <p:cNvGrpSpPr/>
        <p:nvPr/>
      </p:nvGrpSpPr>
      <p:grpSpPr>
        <a:xfrm>
          <a:off x="0" y="0"/>
          <a:ext cx="0" cy="0"/>
          <a:chOff x="0" y="0"/>
          <a:chExt cx="0" cy="0"/>
        </a:xfrm>
      </p:grpSpPr>
      <p:sp>
        <p:nvSpPr>
          <p:cNvPr id="2" name="Title 1"/>
          <p:cNvSpPr>
            <a:spLocks noGrp="1"/>
          </p:cNvSpPr>
          <p:nvPr>
            <p:ph type="title"/>
          </p:nvPr>
        </p:nvSpPr>
        <p:spPr>
          <a:xfrm>
            <a:off x="1295400" y="979709"/>
            <a:ext cx="9601197"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1295400" y="3073155"/>
            <a:ext cx="9601197" cy="520392"/>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cxnSp>
        <p:nvCxnSpPr>
          <p:cNvPr id="16" name="Straight Connector 15"/>
          <p:cNvCxnSpPr/>
          <p:nvPr/>
        </p:nvCxnSpPr>
        <p:spPr>
          <a:xfrm>
            <a:off x="2012723" y="2937688"/>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8" name="Content Placeholder 2">
            <a:extLst>
              <a:ext uri="{FF2B5EF4-FFF2-40B4-BE49-F238E27FC236}">
                <a16:creationId xmlns:a16="http://schemas.microsoft.com/office/drawing/2014/main" id="{4202A890-9091-4399-80AF-8AF212A1ED43}"/>
              </a:ext>
            </a:extLst>
          </p:cNvPr>
          <p:cNvSpPr>
            <a:spLocks noGrp="1"/>
          </p:cNvSpPr>
          <p:nvPr>
            <p:ph idx="13" hasCustomPrompt="1"/>
          </p:nvPr>
        </p:nvSpPr>
        <p:spPr>
          <a:xfrm>
            <a:off x="1295401" y="3864479"/>
            <a:ext cx="2952000" cy="1109133"/>
          </a:xfrm>
          <a:ln w="44450" cap="sq" cmpd="thinThick">
            <a:solidFill>
              <a:schemeClr val="accent1"/>
            </a:solidFill>
            <a:miter lim="800000"/>
          </a:ln>
        </p:spPr>
        <p:txBody>
          <a:bodyPr anchor="ctr"/>
          <a:lstStyle>
            <a:lvl1pPr marL="0" indent="0" algn="ctr">
              <a:buNone/>
              <a:defRPr/>
            </a:lvl1pPr>
            <a:lvl2pPr marL="457200" indent="0" algn="ctr">
              <a:buNone/>
              <a:defRPr/>
            </a:lvl2pPr>
            <a:lvl3pPr marL="914400" indent="0" algn="ctr">
              <a:buNone/>
              <a:defRPr/>
            </a:lvl3pPr>
          </a:lstStyle>
          <a:p>
            <a:pPr lvl="0"/>
            <a:r>
              <a:rPr lang="en-US" dirty="0"/>
              <a:t>Description</a:t>
            </a:r>
          </a:p>
        </p:txBody>
      </p:sp>
      <p:sp>
        <p:nvSpPr>
          <p:cNvPr id="9" name="Content Placeholder 2">
            <a:extLst>
              <a:ext uri="{FF2B5EF4-FFF2-40B4-BE49-F238E27FC236}">
                <a16:creationId xmlns:a16="http://schemas.microsoft.com/office/drawing/2014/main" id="{F1661F6C-2BB1-41AF-BF4C-144E940F7B25}"/>
              </a:ext>
            </a:extLst>
          </p:cNvPr>
          <p:cNvSpPr>
            <a:spLocks noGrp="1"/>
          </p:cNvSpPr>
          <p:nvPr>
            <p:ph idx="14" hasCustomPrompt="1"/>
          </p:nvPr>
        </p:nvSpPr>
        <p:spPr>
          <a:xfrm>
            <a:off x="4620000" y="3864479"/>
            <a:ext cx="2952000" cy="1109133"/>
          </a:xfrm>
          <a:ln w="44450" cap="sq" cmpd="thinThick">
            <a:solidFill>
              <a:schemeClr val="accent3"/>
            </a:solidFill>
            <a:miter lim="800000"/>
          </a:ln>
        </p:spPr>
        <p:txBody>
          <a:bodyPr anchor="ctr"/>
          <a:lstStyle>
            <a:lvl1pPr marL="0" indent="0" algn="ctr">
              <a:buNone/>
              <a:defRPr/>
            </a:lvl1pPr>
            <a:lvl2pPr marL="457200" indent="0" algn="ctr">
              <a:buNone/>
              <a:defRPr/>
            </a:lvl2pPr>
            <a:lvl3pPr marL="914400" indent="0" algn="ctr">
              <a:buNone/>
              <a:defRPr/>
            </a:lvl3pPr>
          </a:lstStyle>
          <a:p>
            <a:pPr lvl="0"/>
            <a:r>
              <a:rPr lang="en-US" dirty="0"/>
              <a:t>Description</a:t>
            </a:r>
          </a:p>
        </p:txBody>
      </p:sp>
      <p:sp>
        <p:nvSpPr>
          <p:cNvPr id="10" name="Content Placeholder 2">
            <a:extLst>
              <a:ext uri="{FF2B5EF4-FFF2-40B4-BE49-F238E27FC236}">
                <a16:creationId xmlns:a16="http://schemas.microsoft.com/office/drawing/2014/main" id="{3AFB258B-8362-4F6C-94EF-7C1F32CEBF2D}"/>
              </a:ext>
            </a:extLst>
          </p:cNvPr>
          <p:cNvSpPr>
            <a:spLocks noGrp="1"/>
          </p:cNvSpPr>
          <p:nvPr>
            <p:ph idx="15" hasCustomPrompt="1"/>
          </p:nvPr>
        </p:nvSpPr>
        <p:spPr>
          <a:xfrm>
            <a:off x="7944598" y="3864479"/>
            <a:ext cx="2952000" cy="1109133"/>
          </a:xfrm>
          <a:ln w="44450" cap="sq" cmpd="thinThick">
            <a:solidFill>
              <a:schemeClr val="accent2"/>
            </a:solidFill>
            <a:miter lim="800000"/>
          </a:ln>
        </p:spPr>
        <p:txBody>
          <a:bodyPr anchor="ctr"/>
          <a:lstStyle>
            <a:lvl1pPr marL="0" indent="0" algn="ctr">
              <a:buNone/>
              <a:defRPr/>
            </a:lvl1pPr>
            <a:lvl2pPr marL="457200" indent="0" algn="ctr">
              <a:buNone/>
              <a:defRPr/>
            </a:lvl2pPr>
            <a:lvl3pPr marL="914400" indent="0" algn="ctr">
              <a:buNone/>
              <a:defRPr/>
            </a:lvl3pPr>
          </a:lstStyle>
          <a:p>
            <a:pPr lvl="0"/>
            <a:r>
              <a:rPr lang="en-US" dirty="0"/>
              <a:t>Description</a:t>
            </a:r>
          </a:p>
        </p:txBody>
      </p:sp>
    </p:spTree>
    <p:extLst>
      <p:ext uri="{BB962C8B-B14F-4D97-AF65-F5344CB8AC3E}">
        <p14:creationId xmlns:p14="http://schemas.microsoft.com/office/powerpoint/2010/main" val="36728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46CE7D5-CF57-46EF-B807-FDD0502418D4}" type="datetimeFigureOut">
              <a:rPr lang="en-US" smtClean="0"/>
              <a:t>3/28/2023</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30EA680-D336-4FF7-8B7A-9848BB0A1C32}" type="slidenum">
              <a:rPr lang="en-US" smtClean="0"/>
              <a:t>‹#›</a:t>
            </a:fld>
            <a:endParaRPr lang="en-US" dirty="0"/>
          </a:p>
        </p:txBody>
      </p:sp>
    </p:spTree>
    <p:extLst>
      <p:ext uri="{BB962C8B-B14F-4D97-AF65-F5344CB8AC3E}">
        <p14:creationId xmlns:p14="http://schemas.microsoft.com/office/powerpoint/2010/main" val="543425805"/>
      </p:ext>
    </p:extLst>
  </p:cSld>
  <p:clrMap bg1="lt1" tx1="dk1" bg2="lt2" tx2="dk2" accent1="accent1" accent2="accent2" accent3="accent3" accent4="accent4" accent5="accent5" accent6="accent6" hlink="hlink" folHlink="folHlink"/>
  <p:sldLayoutIdLst>
    <p:sldLayoutId id="2147484169" r:id="rId1"/>
    <p:sldLayoutId id="2147484170" r:id="rId2"/>
    <p:sldLayoutId id="2147484186" r:id="rId3"/>
    <p:sldLayoutId id="2147484187" r:id="rId4"/>
    <p:sldLayoutId id="2147484188" r:id="rId5"/>
    <p:sldLayoutId id="2147484189" r:id="rId6"/>
    <p:sldLayoutId id="2147484190" r:id="rId7"/>
    <p:sldLayoutId id="2147484191" r:id="rId8"/>
    <p:sldLayoutId id="2147484192" r:id="rId9"/>
    <p:sldLayoutId id="2147484171" r:id="rId10"/>
    <p:sldLayoutId id="2147484172" r:id="rId11"/>
    <p:sldLayoutId id="2147484173" r:id="rId12"/>
    <p:sldLayoutId id="2147484193" r:id="rId13"/>
    <p:sldLayoutId id="2147484194" r:id="rId14"/>
    <p:sldLayoutId id="2147484174" r:id="rId15"/>
    <p:sldLayoutId id="2147484195" r:id="rId16"/>
    <p:sldLayoutId id="214748417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5" Type="http://schemas.openxmlformats.org/officeDocument/2006/relationships/image" Target="../media/image11.sv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5" Type="http://schemas.openxmlformats.org/officeDocument/2006/relationships/image" Target="../media/image11.sv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6.gif"/><Relationship Id="rId1" Type="http://schemas.openxmlformats.org/officeDocument/2006/relationships/slideLayout" Target="../slideLayouts/slideLayout17.xml"/><Relationship Id="rId4" Type="http://schemas.openxmlformats.org/officeDocument/2006/relationships/image" Target="../media/image18.gif"/></Relationships>
</file>

<file path=ppt/slides/_rels/slide9.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Professional Ethics</a:t>
            </a:r>
          </a:p>
        </p:txBody>
      </p:sp>
      <p:sp>
        <p:nvSpPr>
          <p:cNvPr id="3" name="Subtitle 2"/>
          <p:cNvSpPr>
            <a:spLocks noGrp="1"/>
          </p:cNvSpPr>
          <p:nvPr>
            <p:ph type="subTitle" idx="1"/>
          </p:nvPr>
        </p:nvSpPr>
        <p:spPr/>
        <p:txBody>
          <a:bodyPr/>
          <a:lstStyle/>
          <a:p>
            <a:r>
              <a:rPr lang="en-US" dirty="0"/>
              <a:t>Meaning, Nature, Scope of Professional Ethics</a:t>
            </a:r>
          </a:p>
        </p:txBody>
      </p:sp>
    </p:spTree>
    <p:extLst>
      <p:ext uri="{BB962C8B-B14F-4D97-AF65-F5344CB8AC3E}">
        <p14:creationId xmlns:p14="http://schemas.microsoft.com/office/powerpoint/2010/main" val="109857222"/>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2AB3-9E22-45B7-B682-56304D5BD53D}"/>
              </a:ext>
            </a:extLst>
          </p:cNvPr>
          <p:cNvSpPr>
            <a:spLocks noGrp="1"/>
          </p:cNvSpPr>
          <p:nvPr>
            <p:ph type="title" idx="4294967295"/>
          </p:nvPr>
        </p:nvSpPr>
        <p:spPr>
          <a:xfrm>
            <a:off x="0" y="982663"/>
            <a:ext cx="3579813" cy="1303337"/>
          </a:xfrm>
        </p:spPr>
        <p:txBody>
          <a:bodyPr/>
          <a:lstStyle/>
          <a:p>
            <a:endParaRPr lang="en-US" sz="100" dirty="0"/>
          </a:p>
        </p:txBody>
      </p:sp>
      <p:pic>
        <p:nvPicPr>
          <p:cNvPr id="7170" name="Picture 2" descr="Educational Animation: Explaining Complex Ideas with Animation | Vyond">
            <a:extLst>
              <a:ext uri="{FF2B5EF4-FFF2-40B4-BE49-F238E27FC236}">
                <a16:creationId xmlns:a16="http://schemas.microsoft.com/office/drawing/2014/main" id="{79B6293B-9EF6-4B8C-37DB-9466E63566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4228" y="530522"/>
            <a:ext cx="10329912" cy="5796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933156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descr="Moral values and moral norms - ethics community in 2020 | School ...">
            <a:extLst>
              <a:ext uri="{FF2B5EF4-FFF2-40B4-BE49-F238E27FC236}">
                <a16:creationId xmlns:a16="http://schemas.microsoft.com/office/drawing/2014/main" id="{960DCB57-11EA-B88F-4DFC-C432D72CD8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2225" y="468205"/>
            <a:ext cx="4527550" cy="59215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3480833"/>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2AB3-9E22-45B7-B682-56304D5BD53D}"/>
              </a:ext>
            </a:extLst>
          </p:cNvPr>
          <p:cNvSpPr>
            <a:spLocks noGrp="1"/>
          </p:cNvSpPr>
          <p:nvPr>
            <p:ph type="title" idx="4294967295"/>
          </p:nvPr>
        </p:nvSpPr>
        <p:spPr>
          <a:xfrm>
            <a:off x="0" y="982663"/>
            <a:ext cx="3579813" cy="1303337"/>
          </a:xfrm>
        </p:spPr>
        <p:txBody>
          <a:bodyPr/>
          <a:lstStyle/>
          <a:p>
            <a:r>
              <a:rPr lang="en-US" sz="100" dirty="0"/>
              <a:t>s</a:t>
            </a:r>
          </a:p>
        </p:txBody>
      </p:sp>
      <p:sp>
        <p:nvSpPr>
          <p:cNvPr id="4" name="TextBox 3">
            <a:extLst>
              <a:ext uri="{FF2B5EF4-FFF2-40B4-BE49-F238E27FC236}">
                <a16:creationId xmlns:a16="http://schemas.microsoft.com/office/drawing/2014/main" id="{992C966C-5814-D99A-FAD4-B1D5E16D2C1E}"/>
              </a:ext>
            </a:extLst>
          </p:cNvPr>
          <p:cNvSpPr txBox="1"/>
          <p:nvPr/>
        </p:nvSpPr>
        <p:spPr>
          <a:xfrm>
            <a:off x="2771481" y="2916752"/>
            <a:ext cx="8210746" cy="646331"/>
          </a:xfrm>
          <a:prstGeom prst="rect">
            <a:avLst/>
          </a:prstGeom>
          <a:noFill/>
        </p:spPr>
        <p:txBody>
          <a:bodyPr wrap="square">
            <a:spAutoFit/>
          </a:bodyPr>
          <a:lstStyle/>
          <a:p>
            <a:r>
              <a:rPr lang="en-US" sz="3600" b="1" dirty="0"/>
              <a:t>Scope Of Professional Ethics</a:t>
            </a:r>
          </a:p>
        </p:txBody>
      </p:sp>
    </p:spTree>
    <p:extLst>
      <p:ext uri="{BB962C8B-B14F-4D97-AF65-F5344CB8AC3E}">
        <p14:creationId xmlns:p14="http://schemas.microsoft.com/office/powerpoint/2010/main" val="3543873544"/>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2AB3-9E22-45B7-B682-56304D5BD53D}"/>
              </a:ext>
            </a:extLst>
          </p:cNvPr>
          <p:cNvSpPr>
            <a:spLocks noGrp="1"/>
          </p:cNvSpPr>
          <p:nvPr>
            <p:ph type="title" idx="4294967295"/>
          </p:nvPr>
        </p:nvSpPr>
        <p:spPr>
          <a:xfrm>
            <a:off x="0" y="982663"/>
            <a:ext cx="3579813" cy="1303337"/>
          </a:xfrm>
        </p:spPr>
        <p:txBody>
          <a:bodyPr/>
          <a:lstStyle/>
          <a:p>
            <a:r>
              <a:rPr lang="en-US" sz="100" dirty="0"/>
              <a:t>s</a:t>
            </a:r>
          </a:p>
        </p:txBody>
      </p:sp>
      <p:pic>
        <p:nvPicPr>
          <p:cNvPr id="1026" name="Picture 2" descr="Through the ages by The Like Minded on Dribbble">
            <a:extLst>
              <a:ext uri="{FF2B5EF4-FFF2-40B4-BE49-F238E27FC236}">
                <a16:creationId xmlns:a16="http://schemas.microsoft.com/office/drawing/2014/main" id="{18916096-A8A2-00AC-176F-46641A17B4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215885" cy="731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767365"/>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2AB3-9E22-45B7-B682-56304D5BD53D}"/>
              </a:ext>
            </a:extLst>
          </p:cNvPr>
          <p:cNvSpPr>
            <a:spLocks noGrp="1"/>
          </p:cNvSpPr>
          <p:nvPr>
            <p:ph type="title" idx="4294967295"/>
          </p:nvPr>
        </p:nvSpPr>
        <p:spPr>
          <a:xfrm>
            <a:off x="0" y="982663"/>
            <a:ext cx="3579813" cy="1303337"/>
          </a:xfrm>
        </p:spPr>
        <p:txBody>
          <a:bodyPr/>
          <a:lstStyle/>
          <a:p>
            <a:r>
              <a:rPr lang="en-US" sz="100" dirty="0"/>
              <a:t>s</a:t>
            </a:r>
          </a:p>
        </p:txBody>
      </p:sp>
      <p:pic>
        <p:nvPicPr>
          <p:cNvPr id="2052" name="Picture 4" descr="Think Outside The Box GIFs - Find &amp; Share on GIPHY">
            <a:extLst>
              <a:ext uri="{FF2B5EF4-FFF2-40B4-BE49-F238E27FC236}">
                <a16:creationId xmlns:a16="http://schemas.microsoft.com/office/drawing/2014/main" id="{36D18A6A-7952-AD42-69CD-EB7CB83748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99294" y="527148"/>
            <a:ext cx="5852474" cy="5803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728798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2AB3-9E22-45B7-B682-56304D5BD53D}"/>
              </a:ext>
            </a:extLst>
          </p:cNvPr>
          <p:cNvSpPr>
            <a:spLocks noGrp="1"/>
          </p:cNvSpPr>
          <p:nvPr>
            <p:ph type="title" idx="4294967295"/>
          </p:nvPr>
        </p:nvSpPr>
        <p:spPr>
          <a:xfrm>
            <a:off x="0" y="982663"/>
            <a:ext cx="3579813" cy="1303337"/>
          </a:xfrm>
        </p:spPr>
        <p:txBody>
          <a:bodyPr/>
          <a:lstStyle/>
          <a:p>
            <a:r>
              <a:rPr lang="en-US" sz="100" dirty="0"/>
              <a:t>s</a:t>
            </a:r>
          </a:p>
        </p:txBody>
      </p:sp>
      <p:pic>
        <p:nvPicPr>
          <p:cNvPr id="5122" name="Picture 2" descr="Ethics Is Not a Word Under Trump Administration. It Should Be. - UT News">
            <a:extLst>
              <a:ext uri="{FF2B5EF4-FFF2-40B4-BE49-F238E27FC236}">
                <a16:creationId xmlns:a16="http://schemas.microsoft.com/office/drawing/2014/main" id="{F2AABF37-36FA-6C65-7C4D-BE4AD2F726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2802" y="578728"/>
            <a:ext cx="8716490" cy="5792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2385551"/>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F92BC-2A7E-406A-9A53-C55459101701}"/>
              </a:ext>
            </a:extLst>
          </p:cNvPr>
          <p:cNvSpPr>
            <a:spLocks noGrp="1"/>
          </p:cNvSpPr>
          <p:nvPr>
            <p:ph type="title"/>
          </p:nvPr>
        </p:nvSpPr>
        <p:spPr/>
        <p:txBody>
          <a:bodyPr/>
          <a:lstStyle/>
          <a:p>
            <a:r>
              <a:rPr lang="en-US" dirty="0"/>
              <a:t>Conclusions</a:t>
            </a:r>
          </a:p>
        </p:txBody>
      </p:sp>
      <p:pic>
        <p:nvPicPr>
          <p:cNvPr id="10" name="Picture Placeholder 9">
            <a:extLst>
              <a:ext uri="{FF2B5EF4-FFF2-40B4-BE49-F238E27FC236}">
                <a16:creationId xmlns:a16="http://schemas.microsoft.com/office/drawing/2014/main" id="{2AB2E71E-F344-413C-AACF-807A2D141C96}"/>
              </a:ext>
            </a:extLst>
          </p:cNvPr>
          <p:cNvPicPr>
            <a:picLocks noGrp="1" noChangeAspect="1"/>
          </p:cNvPicPr>
          <p:nvPr>
            <p:ph type="pic" sz="quarter" idx="15"/>
          </p:nvPr>
        </p:nvPicPr>
        <p:blipFill>
          <a:blip r:embed="rId2"/>
          <a:srcRect/>
          <a:stretch/>
        </p:blipFill>
        <p:spPr/>
      </p:pic>
      <p:sp>
        <p:nvSpPr>
          <p:cNvPr id="3" name="Content Placeholder 2">
            <a:extLst>
              <a:ext uri="{FF2B5EF4-FFF2-40B4-BE49-F238E27FC236}">
                <a16:creationId xmlns:a16="http://schemas.microsoft.com/office/drawing/2014/main" id="{DF07AB04-2B85-480B-A4EF-348CDC4C2C42}"/>
              </a:ext>
            </a:extLst>
          </p:cNvPr>
          <p:cNvSpPr>
            <a:spLocks noGrp="1"/>
          </p:cNvSpPr>
          <p:nvPr>
            <p:ph idx="1"/>
          </p:nvPr>
        </p:nvSpPr>
        <p:spPr>
          <a:xfrm>
            <a:off x="1876729" y="4804495"/>
            <a:ext cx="2952000" cy="1109133"/>
          </a:xfrm>
        </p:spPr>
        <p:txBody>
          <a:bodyPr/>
          <a:lstStyle/>
          <a:p>
            <a:r>
              <a:rPr lang="en-US" dirty="0"/>
              <a:t>Meaning</a:t>
            </a:r>
          </a:p>
        </p:txBody>
      </p:sp>
      <p:pic>
        <p:nvPicPr>
          <p:cNvPr id="12" name="Picture Placeholder 11">
            <a:extLst>
              <a:ext uri="{FF2B5EF4-FFF2-40B4-BE49-F238E27FC236}">
                <a16:creationId xmlns:a16="http://schemas.microsoft.com/office/drawing/2014/main" id="{7E09C728-C3D0-4D16-ADAC-753EFE19B1DA}"/>
              </a:ext>
            </a:extLst>
          </p:cNvPr>
          <p:cNvPicPr>
            <a:picLocks noGrp="1" noChangeAspect="1"/>
          </p:cNvPicPr>
          <p:nvPr>
            <p:ph type="pic" sz="quarter" idx="16"/>
          </p:nvPr>
        </p:nvPicPr>
        <p:blipFill>
          <a:blip r:embed="rId3"/>
          <a:srcRect/>
          <a:stretch/>
        </p:blipFill>
        <p:spPr>
          <a:xfrm>
            <a:off x="5257067" y="2651970"/>
            <a:ext cx="1677865" cy="1677865"/>
          </a:xfrm>
        </p:spPr>
      </p:pic>
      <p:sp>
        <p:nvSpPr>
          <p:cNvPr id="4" name="Content Placeholder 3">
            <a:extLst>
              <a:ext uri="{FF2B5EF4-FFF2-40B4-BE49-F238E27FC236}">
                <a16:creationId xmlns:a16="http://schemas.microsoft.com/office/drawing/2014/main" id="{C012AC1F-AA24-4F87-B1E4-BEAAA47EA73F}"/>
              </a:ext>
            </a:extLst>
          </p:cNvPr>
          <p:cNvSpPr>
            <a:spLocks noGrp="1"/>
          </p:cNvSpPr>
          <p:nvPr>
            <p:ph idx="13"/>
          </p:nvPr>
        </p:nvSpPr>
        <p:spPr>
          <a:xfrm>
            <a:off x="5199960" y="4804495"/>
            <a:ext cx="2952000" cy="1109133"/>
          </a:xfrm>
        </p:spPr>
        <p:txBody>
          <a:bodyPr/>
          <a:lstStyle/>
          <a:p>
            <a:r>
              <a:rPr lang="en-US" dirty="0"/>
              <a:t>Nature</a:t>
            </a:r>
          </a:p>
        </p:txBody>
      </p:sp>
      <p:pic>
        <p:nvPicPr>
          <p:cNvPr id="14" name="Picture Placeholder 13" descr="Head with Gears icon">
            <a:extLst>
              <a:ext uri="{FF2B5EF4-FFF2-40B4-BE49-F238E27FC236}">
                <a16:creationId xmlns:a16="http://schemas.microsoft.com/office/drawing/2014/main" id="{E446D6D6-98CB-455F-B98B-5236850D2072}"/>
              </a:ext>
            </a:extLst>
          </p:cNvPr>
          <p:cNvPicPr>
            <a:picLocks noGrp="1" noChangeAspect="1"/>
          </p:cNvPicPr>
          <p:nvPr>
            <p:ph type="pic" sz="quarter" idx="17"/>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a:fillRect/>
          </a:stretch>
        </p:blipFill>
        <p:spPr>
          <a:xfrm>
            <a:off x="8836731" y="2919632"/>
            <a:ext cx="1163828" cy="1163828"/>
          </a:xfrm>
        </p:spPr>
      </p:pic>
      <p:sp>
        <p:nvSpPr>
          <p:cNvPr id="5" name="Content Placeholder 4">
            <a:extLst>
              <a:ext uri="{FF2B5EF4-FFF2-40B4-BE49-F238E27FC236}">
                <a16:creationId xmlns:a16="http://schemas.microsoft.com/office/drawing/2014/main" id="{A67EE021-5134-4FB5-978F-884273E35CFA}"/>
              </a:ext>
            </a:extLst>
          </p:cNvPr>
          <p:cNvSpPr>
            <a:spLocks noGrp="1"/>
          </p:cNvSpPr>
          <p:nvPr>
            <p:ph idx="14"/>
          </p:nvPr>
        </p:nvSpPr>
        <p:spPr>
          <a:xfrm>
            <a:off x="8895574" y="4807977"/>
            <a:ext cx="3296426" cy="1109133"/>
          </a:xfrm>
        </p:spPr>
        <p:txBody>
          <a:bodyPr/>
          <a:lstStyle/>
          <a:p>
            <a:r>
              <a:rPr lang="en-US" dirty="0"/>
              <a:t>Scope</a:t>
            </a:r>
          </a:p>
        </p:txBody>
      </p:sp>
    </p:spTree>
    <p:extLst>
      <p:ext uri="{BB962C8B-B14F-4D97-AF65-F5344CB8AC3E}">
        <p14:creationId xmlns:p14="http://schemas.microsoft.com/office/powerpoint/2010/main" val="554743327"/>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2AB3-9E22-45B7-B682-56304D5BD53D}"/>
              </a:ext>
            </a:extLst>
          </p:cNvPr>
          <p:cNvSpPr>
            <a:spLocks noGrp="1"/>
          </p:cNvSpPr>
          <p:nvPr>
            <p:ph type="title" idx="4294967295"/>
          </p:nvPr>
        </p:nvSpPr>
        <p:spPr>
          <a:xfrm>
            <a:off x="0" y="982663"/>
            <a:ext cx="3579813" cy="1303337"/>
          </a:xfrm>
        </p:spPr>
        <p:txBody>
          <a:bodyPr/>
          <a:lstStyle/>
          <a:p>
            <a:endParaRPr lang="en-US" sz="100" dirty="0"/>
          </a:p>
        </p:txBody>
      </p:sp>
      <p:pic>
        <p:nvPicPr>
          <p:cNvPr id="3" name="Picture 6" descr="Let’s Get Ethical, Ethical, I Want to Get Ethical, Let’s Get into CFA ...">
            <a:extLst>
              <a:ext uri="{FF2B5EF4-FFF2-40B4-BE49-F238E27FC236}">
                <a16:creationId xmlns:a16="http://schemas.microsoft.com/office/drawing/2014/main" id="{3616226A-F9C1-28D1-0228-5D79B24B8A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60121"/>
            <a:ext cx="12716759" cy="59312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495592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wnload Confusedguyvine Meme Vine Ripvine Questionmark Confused ...">
            <a:extLst>
              <a:ext uri="{FF2B5EF4-FFF2-40B4-BE49-F238E27FC236}">
                <a16:creationId xmlns:a16="http://schemas.microsoft.com/office/drawing/2014/main" id="{1BC66088-3206-1BF5-2419-9BF44A45F5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8718" y="1748631"/>
            <a:ext cx="7967663" cy="7010070"/>
          </a:xfrm>
          <a:prstGeom prst="rect">
            <a:avLst/>
          </a:prstGeom>
          <a:noFill/>
          <a:extLst>
            <a:ext uri="{909E8E84-426E-40DD-AFC4-6F175D3DCCD1}">
              <a14:hiddenFill xmlns:a14="http://schemas.microsoft.com/office/drawing/2010/main">
                <a:solidFill>
                  <a:srgbClr val="FFFFFF"/>
                </a:solidFill>
              </a14:hiddenFill>
            </a:ext>
          </a:extLst>
        </p:spPr>
      </p:pic>
      <p:sp>
        <p:nvSpPr>
          <p:cNvPr id="2" name="Thought Bubble: Cloud 1">
            <a:extLst>
              <a:ext uri="{FF2B5EF4-FFF2-40B4-BE49-F238E27FC236}">
                <a16:creationId xmlns:a16="http://schemas.microsoft.com/office/drawing/2014/main" id="{737B6008-D459-974B-D375-C2F72B297369}"/>
              </a:ext>
            </a:extLst>
          </p:cNvPr>
          <p:cNvSpPr/>
          <p:nvPr/>
        </p:nvSpPr>
        <p:spPr>
          <a:xfrm>
            <a:off x="6096000" y="645694"/>
            <a:ext cx="3157980" cy="2205873"/>
          </a:xfrm>
          <a:prstGeom prst="cloudCallou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FD75C936-D174-214C-9152-E36E140405A9}"/>
              </a:ext>
            </a:extLst>
          </p:cNvPr>
          <p:cNvSpPr txBox="1"/>
          <p:nvPr/>
        </p:nvSpPr>
        <p:spPr>
          <a:xfrm>
            <a:off x="6636468" y="1494106"/>
            <a:ext cx="2064471" cy="369332"/>
          </a:xfrm>
          <a:prstGeom prst="rect">
            <a:avLst/>
          </a:prstGeom>
          <a:noFill/>
        </p:spPr>
        <p:txBody>
          <a:bodyPr wrap="square" rtlCol="0">
            <a:spAutoFit/>
          </a:bodyPr>
          <a:lstStyle/>
          <a:p>
            <a:r>
              <a:rPr lang="en-US" dirty="0"/>
              <a:t>What is Ethics ?</a:t>
            </a:r>
          </a:p>
        </p:txBody>
      </p:sp>
    </p:spTree>
    <p:extLst>
      <p:ext uri="{BB962C8B-B14F-4D97-AF65-F5344CB8AC3E}">
        <p14:creationId xmlns:p14="http://schemas.microsoft.com/office/powerpoint/2010/main" val="2232282950"/>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wnload Confusedguyvine Meme Vine Ripvine Questionmark Confused ...">
            <a:extLst>
              <a:ext uri="{FF2B5EF4-FFF2-40B4-BE49-F238E27FC236}">
                <a16:creationId xmlns:a16="http://schemas.microsoft.com/office/drawing/2014/main" id="{1BC66088-3206-1BF5-2419-9BF44A45F5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8718" y="1748631"/>
            <a:ext cx="7967663" cy="7010070"/>
          </a:xfrm>
          <a:prstGeom prst="rect">
            <a:avLst/>
          </a:prstGeom>
          <a:noFill/>
          <a:extLst>
            <a:ext uri="{909E8E84-426E-40DD-AFC4-6F175D3DCCD1}">
              <a14:hiddenFill xmlns:a14="http://schemas.microsoft.com/office/drawing/2010/main">
                <a:solidFill>
                  <a:srgbClr val="FFFFFF"/>
                </a:solidFill>
              </a14:hiddenFill>
            </a:ext>
          </a:extLst>
        </p:spPr>
      </p:pic>
      <p:sp>
        <p:nvSpPr>
          <p:cNvPr id="2" name="Thought Bubble: Cloud 1">
            <a:extLst>
              <a:ext uri="{FF2B5EF4-FFF2-40B4-BE49-F238E27FC236}">
                <a16:creationId xmlns:a16="http://schemas.microsoft.com/office/drawing/2014/main" id="{737B6008-D459-974B-D375-C2F72B297369}"/>
              </a:ext>
            </a:extLst>
          </p:cNvPr>
          <p:cNvSpPr/>
          <p:nvPr/>
        </p:nvSpPr>
        <p:spPr>
          <a:xfrm>
            <a:off x="6096000" y="645694"/>
            <a:ext cx="3157980" cy="2205873"/>
          </a:xfrm>
          <a:prstGeom prst="cloudCallou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FD75C936-D174-214C-9152-E36E140405A9}"/>
              </a:ext>
            </a:extLst>
          </p:cNvPr>
          <p:cNvSpPr txBox="1"/>
          <p:nvPr/>
        </p:nvSpPr>
        <p:spPr>
          <a:xfrm>
            <a:off x="6476214" y="1494106"/>
            <a:ext cx="2526384" cy="369332"/>
          </a:xfrm>
          <a:prstGeom prst="rect">
            <a:avLst/>
          </a:prstGeom>
          <a:noFill/>
        </p:spPr>
        <p:txBody>
          <a:bodyPr wrap="square" rtlCol="0">
            <a:spAutoFit/>
          </a:bodyPr>
          <a:lstStyle/>
          <a:p>
            <a:r>
              <a:rPr lang="en-US" dirty="0"/>
              <a:t>Why We Study Ethics?</a:t>
            </a:r>
          </a:p>
        </p:txBody>
      </p:sp>
    </p:spTree>
    <p:extLst>
      <p:ext uri="{BB962C8B-B14F-4D97-AF65-F5344CB8AC3E}">
        <p14:creationId xmlns:p14="http://schemas.microsoft.com/office/powerpoint/2010/main" val="113913030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F92BC-2A7E-406A-9A53-C55459101701}"/>
              </a:ext>
            </a:extLst>
          </p:cNvPr>
          <p:cNvSpPr>
            <a:spLocks noGrp="1"/>
          </p:cNvSpPr>
          <p:nvPr>
            <p:ph type="title"/>
          </p:nvPr>
        </p:nvSpPr>
        <p:spPr/>
        <p:txBody>
          <a:bodyPr/>
          <a:lstStyle/>
          <a:p>
            <a:r>
              <a:rPr lang="en-US" dirty="0"/>
              <a:t>Professional Ethics</a:t>
            </a:r>
          </a:p>
        </p:txBody>
      </p:sp>
      <p:pic>
        <p:nvPicPr>
          <p:cNvPr id="10" name="Picture Placeholder 9">
            <a:extLst>
              <a:ext uri="{FF2B5EF4-FFF2-40B4-BE49-F238E27FC236}">
                <a16:creationId xmlns:a16="http://schemas.microsoft.com/office/drawing/2014/main" id="{2AB2E71E-F344-413C-AACF-807A2D141C96}"/>
              </a:ext>
            </a:extLst>
          </p:cNvPr>
          <p:cNvPicPr>
            <a:picLocks noGrp="1" noChangeAspect="1"/>
          </p:cNvPicPr>
          <p:nvPr>
            <p:ph type="pic" sz="quarter" idx="15"/>
          </p:nvPr>
        </p:nvPicPr>
        <p:blipFill>
          <a:blip r:embed="rId2"/>
          <a:srcRect/>
          <a:stretch/>
        </p:blipFill>
        <p:spPr/>
      </p:pic>
      <p:sp>
        <p:nvSpPr>
          <p:cNvPr id="3" name="Content Placeholder 2">
            <a:extLst>
              <a:ext uri="{FF2B5EF4-FFF2-40B4-BE49-F238E27FC236}">
                <a16:creationId xmlns:a16="http://schemas.microsoft.com/office/drawing/2014/main" id="{DF07AB04-2B85-480B-A4EF-348CDC4C2C42}"/>
              </a:ext>
            </a:extLst>
          </p:cNvPr>
          <p:cNvSpPr>
            <a:spLocks noGrp="1"/>
          </p:cNvSpPr>
          <p:nvPr>
            <p:ph idx="1"/>
          </p:nvPr>
        </p:nvSpPr>
        <p:spPr>
          <a:xfrm>
            <a:off x="1876729" y="4804495"/>
            <a:ext cx="2952000" cy="1109133"/>
          </a:xfrm>
        </p:spPr>
        <p:txBody>
          <a:bodyPr/>
          <a:lstStyle/>
          <a:p>
            <a:r>
              <a:rPr lang="en-US" dirty="0"/>
              <a:t>Meaning</a:t>
            </a:r>
          </a:p>
        </p:txBody>
      </p:sp>
      <p:pic>
        <p:nvPicPr>
          <p:cNvPr id="12" name="Picture Placeholder 11">
            <a:extLst>
              <a:ext uri="{FF2B5EF4-FFF2-40B4-BE49-F238E27FC236}">
                <a16:creationId xmlns:a16="http://schemas.microsoft.com/office/drawing/2014/main" id="{7E09C728-C3D0-4D16-ADAC-753EFE19B1DA}"/>
              </a:ext>
            </a:extLst>
          </p:cNvPr>
          <p:cNvPicPr>
            <a:picLocks noGrp="1" noChangeAspect="1"/>
          </p:cNvPicPr>
          <p:nvPr>
            <p:ph type="pic" sz="quarter" idx="16"/>
          </p:nvPr>
        </p:nvPicPr>
        <p:blipFill>
          <a:blip r:embed="rId3"/>
          <a:srcRect/>
          <a:stretch/>
        </p:blipFill>
        <p:spPr>
          <a:xfrm>
            <a:off x="5257067" y="2651970"/>
            <a:ext cx="1677865" cy="1677865"/>
          </a:xfrm>
        </p:spPr>
      </p:pic>
      <p:sp>
        <p:nvSpPr>
          <p:cNvPr id="4" name="Content Placeholder 3">
            <a:extLst>
              <a:ext uri="{FF2B5EF4-FFF2-40B4-BE49-F238E27FC236}">
                <a16:creationId xmlns:a16="http://schemas.microsoft.com/office/drawing/2014/main" id="{C012AC1F-AA24-4F87-B1E4-BEAAA47EA73F}"/>
              </a:ext>
            </a:extLst>
          </p:cNvPr>
          <p:cNvSpPr>
            <a:spLocks noGrp="1"/>
          </p:cNvSpPr>
          <p:nvPr>
            <p:ph idx="13"/>
          </p:nvPr>
        </p:nvSpPr>
        <p:spPr>
          <a:xfrm>
            <a:off x="5199960" y="4804495"/>
            <a:ext cx="2952000" cy="1109133"/>
          </a:xfrm>
        </p:spPr>
        <p:txBody>
          <a:bodyPr/>
          <a:lstStyle/>
          <a:p>
            <a:r>
              <a:rPr lang="en-US" dirty="0"/>
              <a:t>Nature</a:t>
            </a:r>
          </a:p>
        </p:txBody>
      </p:sp>
      <p:pic>
        <p:nvPicPr>
          <p:cNvPr id="14" name="Picture Placeholder 13" descr="Head with Gears icon">
            <a:extLst>
              <a:ext uri="{FF2B5EF4-FFF2-40B4-BE49-F238E27FC236}">
                <a16:creationId xmlns:a16="http://schemas.microsoft.com/office/drawing/2014/main" id="{E446D6D6-98CB-455F-B98B-5236850D2072}"/>
              </a:ext>
            </a:extLst>
          </p:cNvPr>
          <p:cNvPicPr>
            <a:picLocks noGrp="1" noChangeAspect="1"/>
          </p:cNvPicPr>
          <p:nvPr>
            <p:ph type="pic" sz="quarter" idx="17"/>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a:fillRect/>
          </a:stretch>
        </p:blipFill>
        <p:spPr>
          <a:xfrm>
            <a:off x="8836731" y="2919632"/>
            <a:ext cx="1163828" cy="1163828"/>
          </a:xfrm>
        </p:spPr>
      </p:pic>
      <p:sp>
        <p:nvSpPr>
          <p:cNvPr id="5" name="Content Placeholder 4">
            <a:extLst>
              <a:ext uri="{FF2B5EF4-FFF2-40B4-BE49-F238E27FC236}">
                <a16:creationId xmlns:a16="http://schemas.microsoft.com/office/drawing/2014/main" id="{A67EE021-5134-4FB5-978F-884273E35CFA}"/>
              </a:ext>
            </a:extLst>
          </p:cNvPr>
          <p:cNvSpPr>
            <a:spLocks noGrp="1"/>
          </p:cNvSpPr>
          <p:nvPr>
            <p:ph idx="14"/>
          </p:nvPr>
        </p:nvSpPr>
        <p:spPr>
          <a:xfrm>
            <a:off x="8895574" y="4807977"/>
            <a:ext cx="3296426" cy="1109133"/>
          </a:xfrm>
        </p:spPr>
        <p:txBody>
          <a:bodyPr/>
          <a:lstStyle/>
          <a:p>
            <a:r>
              <a:rPr lang="en-US" dirty="0"/>
              <a:t>Scope</a:t>
            </a:r>
          </a:p>
        </p:txBody>
      </p:sp>
    </p:spTree>
    <p:extLst>
      <p:ext uri="{BB962C8B-B14F-4D97-AF65-F5344CB8AC3E}">
        <p14:creationId xmlns:p14="http://schemas.microsoft.com/office/powerpoint/2010/main" val="295710692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96A02-86EB-4DB6-848F-D15402E17D6C}"/>
              </a:ext>
            </a:extLst>
          </p:cNvPr>
          <p:cNvSpPr>
            <a:spLocks noGrp="1"/>
          </p:cNvSpPr>
          <p:nvPr>
            <p:ph type="title"/>
          </p:nvPr>
        </p:nvSpPr>
        <p:spPr/>
        <p:txBody>
          <a:bodyPr/>
          <a:lstStyle/>
          <a:p>
            <a:r>
              <a:rPr lang="en-US" dirty="0"/>
              <a:t>Meaning Of Professional Ethics</a:t>
            </a:r>
          </a:p>
        </p:txBody>
      </p:sp>
      <p:sp>
        <p:nvSpPr>
          <p:cNvPr id="14" name="Text Placeholder 13">
            <a:extLst>
              <a:ext uri="{FF2B5EF4-FFF2-40B4-BE49-F238E27FC236}">
                <a16:creationId xmlns:a16="http://schemas.microsoft.com/office/drawing/2014/main" id="{F7580787-4CF5-4195-9119-C37E931CA514}"/>
              </a:ext>
            </a:extLst>
          </p:cNvPr>
          <p:cNvSpPr>
            <a:spLocks noGrp="1"/>
          </p:cNvSpPr>
          <p:nvPr>
            <p:ph idx="1"/>
          </p:nvPr>
        </p:nvSpPr>
        <p:spPr/>
        <p:txBody>
          <a:bodyPr/>
          <a:lstStyle/>
          <a:p>
            <a:r>
              <a:rPr lang="en-US" sz="2000" dirty="0">
                <a:effectLst/>
                <a:latin typeface="Calibri" panose="020F0502020204030204" pitchFamily="34" charset="0"/>
                <a:ea typeface="Calibri" panose="020F0502020204030204" pitchFamily="34" charset="0"/>
                <a:cs typeface="Times New Roman" panose="02020603050405020304" pitchFamily="18" charset="0"/>
              </a:rPr>
              <a:t>the word ethics is derived from a Greek word “ethos” which means character and conduct.</a:t>
            </a:r>
          </a:p>
          <a:p>
            <a:r>
              <a:rPr lang="en-US" sz="2000" dirty="0">
                <a:effectLst/>
                <a:latin typeface="Calibri" panose="020F0502020204030204" pitchFamily="34" charset="0"/>
                <a:ea typeface="Calibri" panose="020F0502020204030204" pitchFamily="34" charset="0"/>
                <a:cs typeface="Times New Roman" panose="02020603050405020304" pitchFamily="18" charset="0"/>
              </a:rPr>
              <a:t>Ethics is a significant branch of philosophy which will give a set of guidelines to guide life</a:t>
            </a:r>
          </a:p>
          <a:p>
            <a:r>
              <a:rPr lang="en-US" sz="2000" dirty="0">
                <a:effectLst/>
                <a:latin typeface="Calibri" panose="020F0502020204030204" pitchFamily="34" charset="0"/>
                <a:ea typeface="Calibri" panose="020F0502020204030204" pitchFamily="34" charset="0"/>
                <a:cs typeface="Times New Roman" panose="02020603050405020304" pitchFamily="18" charset="0"/>
              </a:rPr>
              <a:t>These guidelines will guide the individual to understand the fundamental difference between “what is right? &amp; what is wrong? </a:t>
            </a:r>
          </a:p>
          <a:p>
            <a:endParaRPr lang="en-US" dirty="0"/>
          </a:p>
        </p:txBody>
      </p:sp>
      <p:pic>
        <p:nvPicPr>
          <p:cNvPr id="4" name="Picture 3">
            <a:extLst>
              <a:ext uri="{FF2B5EF4-FFF2-40B4-BE49-F238E27FC236}">
                <a16:creationId xmlns:a16="http://schemas.microsoft.com/office/drawing/2014/main" id="{11C20735-41F6-F406-8EBE-72114B546147}"/>
              </a:ext>
            </a:extLst>
          </p:cNvPr>
          <p:cNvPicPr>
            <a:picLocks noChangeAspect="1"/>
          </p:cNvPicPr>
          <p:nvPr/>
        </p:nvPicPr>
        <p:blipFill>
          <a:blip r:embed="rId2"/>
          <a:stretch>
            <a:fillRect/>
          </a:stretch>
        </p:blipFill>
        <p:spPr>
          <a:xfrm>
            <a:off x="993888" y="4428779"/>
            <a:ext cx="2725907" cy="1906033"/>
          </a:xfrm>
          <a:prstGeom prst="rect">
            <a:avLst/>
          </a:prstGeom>
        </p:spPr>
      </p:pic>
      <p:pic>
        <p:nvPicPr>
          <p:cNvPr id="2050" name="Picture 2" descr="'Right' spelled wrong by British road painters - UPI.com">
            <a:extLst>
              <a:ext uri="{FF2B5EF4-FFF2-40B4-BE49-F238E27FC236}">
                <a16:creationId xmlns:a16="http://schemas.microsoft.com/office/drawing/2014/main" id="{3B1FCCE8-688B-1D9D-552E-5D4B224DBD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5420" y="4492944"/>
            <a:ext cx="2129810" cy="141868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149D5C9-127C-7B69-9835-31F350CE06EB}"/>
              </a:ext>
            </a:extLst>
          </p:cNvPr>
          <p:cNvPicPr>
            <a:picLocks noChangeAspect="1"/>
          </p:cNvPicPr>
          <p:nvPr/>
        </p:nvPicPr>
        <p:blipFill>
          <a:blip r:embed="rId4"/>
          <a:stretch>
            <a:fillRect/>
          </a:stretch>
        </p:blipFill>
        <p:spPr>
          <a:xfrm>
            <a:off x="7960891" y="4492944"/>
            <a:ext cx="2856321" cy="1354521"/>
          </a:xfrm>
          <a:prstGeom prst="rect">
            <a:avLst/>
          </a:prstGeom>
        </p:spPr>
      </p:pic>
    </p:spTree>
    <p:extLst>
      <p:ext uri="{BB962C8B-B14F-4D97-AF65-F5344CB8AC3E}">
        <p14:creationId xmlns:p14="http://schemas.microsoft.com/office/powerpoint/2010/main" val="271007366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96A02-86EB-4DB6-848F-D15402E17D6C}"/>
              </a:ext>
            </a:extLst>
          </p:cNvPr>
          <p:cNvSpPr>
            <a:spLocks noGrp="1"/>
          </p:cNvSpPr>
          <p:nvPr>
            <p:ph type="title" idx="4294967295"/>
          </p:nvPr>
        </p:nvSpPr>
        <p:spPr>
          <a:xfrm>
            <a:off x="9512300" y="982663"/>
            <a:ext cx="2679700" cy="1412875"/>
          </a:xfrm>
        </p:spPr>
        <p:txBody>
          <a:bodyPr/>
          <a:lstStyle/>
          <a:p>
            <a:endParaRPr lang="en-US" sz="100" dirty="0"/>
          </a:p>
        </p:txBody>
      </p:sp>
      <p:sp>
        <p:nvSpPr>
          <p:cNvPr id="14" name="Text Placeholder 13">
            <a:extLst>
              <a:ext uri="{FF2B5EF4-FFF2-40B4-BE49-F238E27FC236}">
                <a16:creationId xmlns:a16="http://schemas.microsoft.com/office/drawing/2014/main" id="{F7580787-4CF5-4195-9119-C37E931CA514}"/>
              </a:ext>
            </a:extLst>
          </p:cNvPr>
          <p:cNvSpPr>
            <a:spLocks noGrp="1"/>
          </p:cNvSpPr>
          <p:nvPr>
            <p:ph type="body" sz="quarter" idx="4294967295"/>
          </p:nvPr>
        </p:nvSpPr>
        <p:spPr>
          <a:xfrm>
            <a:off x="10680569" y="2506663"/>
            <a:ext cx="1511431" cy="2630945"/>
          </a:xfrm>
        </p:spPr>
        <p:txBody>
          <a:bodyPr/>
          <a:lstStyle/>
          <a:p>
            <a:endParaRPr lang="en-US" sz="100" dirty="0"/>
          </a:p>
        </p:txBody>
      </p:sp>
      <p:sp>
        <p:nvSpPr>
          <p:cNvPr id="3" name="TextBox 2">
            <a:extLst>
              <a:ext uri="{FF2B5EF4-FFF2-40B4-BE49-F238E27FC236}">
                <a16:creationId xmlns:a16="http://schemas.microsoft.com/office/drawing/2014/main" id="{A7BD2E01-DDDA-FC41-4FD2-2B8E78E0B4CB}"/>
              </a:ext>
            </a:extLst>
          </p:cNvPr>
          <p:cNvSpPr txBox="1"/>
          <p:nvPr/>
        </p:nvSpPr>
        <p:spPr>
          <a:xfrm>
            <a:off x="1489435" y="2658358"/>
            <a:ext cx="10341205" cy="923330"/>
          </a:xfrm>
          <a:prstGeom prst="rect">
            <a:avLst/>
          </a:prstGeom>
          <a:noFill/>
        </p:spPr>
        <p:txBody>
          <a:bodyPr wrap="square" rtlCol="0">
            <a:spAutoFit/>
          </a:bodyPr>
          <a:lstStyle/>
          <a:p>
            <a:r>
              <a:rPr lang="en-US" sz="5400" b="1" dirty="0"/>
              <a:t>Nature Of Professional Ethics</a:t>
            </a:r>
          </a:p>
        </p:txBody>
      </p:sp>
    </p:spTree>
    <p:extLst>
      <p:ext uri="{BB962C8B-B14F-4D97-AF65-F5344CB8AC3E}">
        <p14:creationId xmlns:p14="http://schemas.microsoft.com/office/powerpoint/2010/main" val="278949867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96A02-86EB-4DB6-848F-D15402E17D6C}"/>
              </a:ext>
            </a:extLst>
          </p:cNvPr>
          <p:cNvSpPr>
            <a:spLocks noGrp="1"/>
          </p:cNvSpPr>
          <p:nvPr>
            <p:ph type="title"/>
          </p:nvPr>
        </p:nvSpPr>
        <p:spPr/>
        <p:txBody>
          <a:bodyPr/>
          <a:lstStyle/>
          <a:p>
            <a:r>
              <a:rPr lang="en-US" dirty="0"/>
              <a:t>Nature Of Professional Ethics</a:t>
            </a:r>
          </a:p>
        </p:txBody>
      </p:sp>
      <p:sp>
        <p:nvSpPr>
          <p:cNvPr id="14" name="Text Placeholder 13">
            <a:extLst>
              <a:ext uri="{FF2B5EF4-FFF2-40B4-BE49-F238E27FC236}">
                <a16:creationId xmlns:a16="http://schemas.microsoft.com/office/drawing/2014/main" id="{F7580787-4CF5-4195-9119-C37E931CA514}"/>
              </a:ext>
            </a:extLst>
          </p:cNvPr>
          <p:cNvSpPr>
            <a:spLocks noGrp="1"/>
          </p:cNvSpPr>
          <p:nvPr>
            <p:ph idx="1"/>
          </p:nvPr>
        </p:nvSpPr>
        <p:spPr/>
        <p:txBody>
          <a:bodyPr/>
          <a:lstStyle/>
          <a:p>
            <a:r>
              <a:rPr lang="en-US" dirty="0"/>
              <a:t>Ethics is also a rational inquiry, which means that it relies on reason and logic to determine the best course of action in a given situation. </a:t>
            </a:r>
          </a:p>
          <a:p>
            <a:r>
              <a:rPr lang="en-US" dirty="0">
                <a:effectLst/>
                <a:ea typeface="Calibri" panose="020F0502020204030204" pitchFamily="34" charset="0"/>
                <a:cs typeface="Times New Roman" panose="02020603050405020304" pitchFamily="18" charset="0"/>
              </a:rPr>
              <a:t>Ethics is different from natural and factual science because it is a normative science every science is concerned with a particular department of </a:t>
            </a:r>
            <a:r>
              <a:rPr lang="en-US" dirty="0" err="1">
                <a:ea typeface="Calibri" panose="020F0502020204030204" pitchFamily="34" charset="0"/>
                <a:cs typeface="Times New Roman" panose="02020603050405020304" pitchFamily="18" charset="0"/>
              </a:rPr>
              <a:t>k</a:t>
            </a:r>
            <a:r>
              <a:rPr lang="en-US" dirty="0" err="1">
                <a:effectLst/>
                <a:ea typeface="Calibri" panose="020F0502020204030204" pitchFamily="34" charset="0"/>
                <a:cs typeface="Times New Roman" panose="02020603050405020304" pitchFamily="18" charset="0"/>
              </a:rPr>
              <a:t>nowladge</a:t>
            </a:r>
            <a:r>
              <a:rPr lang="en-US" dirty="0">
                <a:effectLst/>
                <a:ea typeface="Calibri" panose="020F0502020204030204" pitchFamily="34" charset="0"/>
                <a:cs typeface="Times New Roman" panose="02020603050405020304" pitchFamily="18" charset="0"/>
              </a:rPr>
              <a:t>.</a:t>
            </a:r>
          </a:p>
          <a:p>
            <a:endParaRPr lang="en-US" dirty="0"/>
          </a:p>
          <a:p>
            <a:endParaRPr lang="en-US" dirty="0"/>
          </a:p>
        </p:txBody>
      </p:sp>
      <p:pic>
        <p:nvPicPr>
          <p:cNvPr id="4098" name="Picture 2" descr="John Kenneth Galbraith ‘s quote about . No ethic is as ethical…">
            <a:extLst>
              <a:ext uri="{FF2B5EF4-FFF2-40B4-BE49-F238E27FC236}">
                <a16:creationId xmlns:a16="http://schemas.microsoft.com/office/drawing/2014/main" id="{61E79BEB-F961-80FB-AE7B-E88DE05320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95756" y="4216400"/>
            <a:ext cx="2000841" cy="20008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63218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95C9CC3-9115-49C8-A9B1-329D565EA721}"/>
              </a:ext>
            </a:extLst>
          </p:cNvPr>
          <p:cNvSpPr>
            <a:spLocks noGrp="1"/>
          </p:cNvSpPr>
          <p:nvPr>
            <p:ph type="body" sz="quarter" idx="4294967295"/>
          </p:nvPr>
        </p:nvSpPr>
        <p:spPr>
          <a:xfrm flipH="1" flipV="1">
            <a:off x="12191999" y="2413262"/>
            <a:ext cx="45719" cy="117213"/>
          </a:xfrm>
        </p:spPr>
        <p:txBody>
          <a:bodyPr/>
          <a:lstStyle/>
          <a:p>
            <a:endParaRPr lang="en-US" sz="100" dirty="0"/>
          </a:p>
        </p:txBody>
      </p:sp>
      <p:pic>
        <p:nvPicPr>
          <p:cNvPr id="5122" name="Picture 2" descr="Get Complicated Math Gif Images - Ugot">
            <a:extLst>
              <a:ext uri="{FF2B5EF4-FFF2-40B4-BE49-F238E27FC236}">
                <a16:creationId xmlns:a16="http://schemas.microsoft.com/office/drawing/2014/main" id="{D8FA4968-824C-85A1-2CCA-75A382CF8C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3219" y="500291"/>
            <a:ext cx="3943153" cy="3943153"/>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Math Gifs">
            <a:extLst>
              <a:ext uri="{FF2B5EF4-FFF2-40B4-BE49-F238E27FC236}">
                <a16:creationId xmlns:a16="http://schemas.microsoft.com/office/drawing/2014/main" id="{AAF69B2B-157E-CDA6-CB4A-B66AE00CFB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4751" y="500291"/>
            <a:ext cx="7053710" cy="4216011"/>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Cycloid Animation [gnuplot]-Hiro's Soliloquy">
            <a:extLst>
              <a:ext uri="{FF2B5EF4-FFF2-40B4-BE49-F238E27FC236}">
                <a16:creationId xmlns:a16="http://schemas.microsoft.com/office/drawing/2014/main" id="{E0D917F2-9AED-06F2-B7EA-B235A0E2A8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3539" y="4443443"/>
            <a:ext cx="11224922" cy="24852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671387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000" dirty="0">
                <a:solidFill>
                  <a:schemeClr val="bg1"/>
                </a:solidFill>
              </a:rPr>
              <a:t>Include an iconic picture from the era.</a:t>
            </a:r>
          </a:p>
        </p:txBody>
      </p:sp>
      <p:pic>
        <p:nvPicPr>
          <p:cNvPr id="5" name="Picture 4">
            <a:extLst>
              <a:ext uri="{FF2B5EF4-FFF2-40B4-BE49-F238E27FC236}">
                <a16:creationId xmlns:a16="http://schemas.microsoft.com/office/drawing/2014/main" id="{E7391D2C-9999-4BB5-9064-EBE186B9519B}"/>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28661" y="631069"/>
            <a:ext cx="240481" cy="238041"/>
          </a:xfrm>
          <a:prstGeom prst="ellipse">
            <a:avLst/>
          </a:prstGeom>
          <a:effectLst>
            <a:outerShdw blurRad="12700" dir="2700000" sx="102000" sy="102000" algn="tl" rotWithShape="0">
              <a:prstClr val="black">
                <a:alpha val="40000"/>
              </a:prstClr>
            </a:outerShdw>
          </a:effectLst>
        </p:spPr>
      </p:pic>
      <p:pic>
        <p:nvPicPr>
          <p:cNvPr id="6" name="Picture 5">
            <a:extLst>
              <a:ext uri="{FF2B5EF4-FFF2-40B4-BE49-F238E27FC236}">
                <a16:creationId xmlns:a16="http://schemas.microsoft.com/office/drawing/2014/main" id="{D967E7C8-E760-47F2-908B-AB31194CA0AA}"/>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1322858" y="631069"/>
            <a:ext cx="240481" cy="238041"/>
          </a:xfrm>
          <a:prstGeom prst="ellipse">
            <a:avLst/>
          </a:prstGeom>
          <a:effectLst>
            <a:outerShdw blurRad="12700" dir="2700000" sx="102000" sy="102000" algn="tl" rotWithShape="0">
              <a:prstClr val="black">
                <a:alpha val="40000"/>
              </a:prstClr>
            </a:outerShdw>
          </a:effectLst>
        </p:spPr>
      </p:pic>
      <p:pic>
        <p:nvPicPr>
          <p:cNvPr id="7" name="Picture 6">
            <a:extLst>
              <a:ext uri="{FF2B5EF4-FFF2-40B4-BE49-F238E27FC236}">
                <a16:creationId xmlns:a16="http://schemas.microsoft.com/office/drawing/2014/main" id="{4579E219-3230-41BC-96F9-1E0FEFF8006D}"/>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28661" y="5996029"/>
            <a:ext cx="240481" cy="238041"/>
          </a:xfrm>
          <a:prstGeom prst="ellipse">
            <a:avLst/>
          </a:prstGeom>
          <a:effectLst>
            <a:outerShdw blurRad="12700" dir="2700000" sx="102000" sy="102000" algn="tl" rotWithShape="0">
              <a:prstClr val="black">
                <a:alpha val="40000"/>
              </a:prstClr>
            </a:outerShdw>
          </a:effectLst>
        </p:spPr>
      </p:pic>
      <p:pic>
        <p:nvPicPr>
          <p:cNvPr id="8" name="Picture 7">
            <a:extLst>
              <a:ext uri="{FF2B5EF4-FFF2-40B4-BE49-F238E27FC236}">
                <a16:creationId xmlns:a16="http://schemas.microsoft.com/office/drawing/2014/main" id="{EE2D0509-AF4E-4935-ADF8-25BD255C1DB4}"/>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1322858" y="5996029"/>
            <a:ext cx="240481" cy="238041"/>
          </a:xfrm>
          <a:prstGeom prst="ellipse">
            <a:avLst/>
          </a:prstGeom>
          <a:effectLst>
            <a:outerShdw blurRad="12700" dir="2700000" sx="102000" sy="102000" algn="tl" rotWithShape="0">
              <a:prstClr val="black">
                <a:alpha val="40000"/>
              </a:prstClr>
            </a:outerShdw>
          </a:effectLst>
        </p:spPr>
      </p:pic>
      <p:sp>
        <p:nvSpPr>
          <p:cNvPr id="2" name="Picture Placeholder 1">
            <a:extLst>
              <a:ext uri="{FF2B5EF4-FFF2-40B4-BE49-F238E27FC236}">
                <a16:creationId xmlns:a16="http://schemas.microsoft.com/office/drawing/2014/main" id="{5B7917CE-6606-4875-657D-E9FEBC470FF6}"/>
              </a:ext>
            </a:extLst>
          </p:cNvPr>
          <p:cNvSpPr>
            <a:spLocks noGrp="1"/>
          </p:cNvSpPr>
          <p:nvPr>
            <p:ph type="pic" sz="quarter" idx="10"/>
          </p:nvPr>
        </p:nvSpPr>
        <p:spPr/>
      </p:sp>
      <p:pic>
        <p:nvPicPr>
          <p:cNvPr id="6148" name="Picture 4" descr="Im Different GIFs - Find &amp; Share on GIPHY">
            <a:extLst>
              <a:ext uri="{FF2B5EF4-FFF2-40B4-BE49-F238E27FC236}">
                <a16:creationId xmlns:a16="http://schemas.microsoft.com/office/drawing/2014/main" id="{96239D75-0E57-1858-AD07-089A5864F2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991" y="376673"/>
            <a:ext cx="11552017" cy="61046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3060809"/>
      </p:ext>
    </p:extLst>
  </p:cSld>
  <p:clrMapOvr>
    <a:masterClrMapping/>
  </p:clrMapOvr>
  <p:transition spd="slow">
    <p:push dir="u"/>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Custom 162">
      <a:dk1>
        <a:sysClr val="windowText" lastClr="000000"/>
      </a:dk1>
      <a:lt1>
        <a:sysClr val="window" lastClr="FFFFFF"/>
      </a:lt1>
      <a:dk2>
        <a:srgbClr val="212121"/>
      </a:dk2>
      <a:lt2>
        <a:srgbClr val="DADADA"/>
      </a:lt2>
      <a:accent1>
        <a:srgbClr val="CBAF62"/>
      </a:accent1>
      <a:accent2>
        <a:srgbClr val="4096B0"/>
      </a:accent2>
      <a:accent3>
        <a:srgbClr val="803348"/>
      </a:accent3>
      <a:accent4>
        <a:srgbClr val="8E684C"/>
      </a:accent4>
      <a:accent5>
        <a:srgbClr val="AB946B"/>
      </a:accent5>
      <a:accent6>
        <a:srgbClr val="803348"/>
      </a:accent6>
      <a:hlink>
        <a:srgbClr val="86724D"/>
      </a:hlink>
      <a:folHlink>
        <a:srgbClr val="CBAF62"/>
      </a:folHlink>
    </a:clrScheme>
    <a:fontScheme name="Custom 169">
      <a:majorFont>
        <a:latin typeface="Rockwell"/>
        <a:ea typeface=""/>
        <a:cs typeface=""/>
      </a:majorFont>
      <a:minorFont>
        <a:latin typeface="Trebuchet MS"/>
        <a:ea typeface=""/>
        <a:cs typeface=""/>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tf66931312_win32_fixed.potx" id="{9FDD49A5-B35B-4482-AF3E-47C01334A0C1}" vid="{A254DDE2-B2DB-4CB8-A45E-35E8833FD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Digital time capsule</Template>
  <TotalTime>9001</TotalTime>
  <Words>255</Words>
  <Application>Microsoft Office PowerPoint</Application>
  <PresentationFormat>Widescreen</PresentationFormat>
  <Paragraphs>32</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Lucida Handwriting</vt:lpstr>
      <vt:lpstr>Rockwell</vt:lpstr>
      <vt:lpstr>Tahoma</vt:lpstr>
      <vt:lpstr>Trebuchet MS</vt:lpstr>
      <vt:lpstr>Organic</vt:lpstr>
      <vt:lpstr>Professional Ethics</vt:lpstr>
      <vt:lpstr>PowerPoint Presentation</vt:lpstr>
      <vt:lpstr>PowerPoint Presentation</vt:lpstr>
      <vt:lpstr>Professional Ethics</vt:lpstr>
      <vt:lpstr>Meaning Of Professional Ethics</vt:lpstr>
      <vt:lpstr>PowerPoint Presentation</vt:lpstr>
      <vt:lpstr>Nature Of Professional Ethics</vt:lpstr>
      <vt:lpstr>PowerPoint Presentation</vt:lpstr>
      <vt:lpstr>Include an iconic picture from the era.</vt:lpstr>
      <vt:lpstr>PowerPoint Presentation</vt:lpstr>
      <vt:lpstr>PowerPoint Presentation</vt:lpstr>
      <vt:lpstr>s</vt:lpstr>
      <vt:lpstr>s</vt:lpstr>
      <vt:lpstr>s</vt:lpstr>
      <vt:lpstr>s</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Directions: Use these slides and notes to create your project.</dc:title>
  <dc:creator>sarthak mittal</dc:creator>
  <cp:lastModifiedBy>sarthak mittal</cp:lastModifiedBy>
  <cp:revision>2</cp:revision>
  <dcterms:created xsi:type="dcterms:W3CDTF">2023-03-21T07:03:55Z</dcterms:created>
  <dcterms:modified xsi:type="dcterms:W3CDTF">2023-03-30T09:11:12Z</dcterms:modified>
</cp:coreProperties>
</file>